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Montserrat" pitchFamily="2" charset="77"/>
      <p:regular r:id="rId13"/>
      <p:bold r:id="rId14"/>
      <p:italic r:id="rId15"/>
      <p:boldItalic r:id="rId16"/>
    </p:embeddedFont>
    <p:embeddedFont>
      <p:font typeface="Montserrat SemiBold" panose="00000700000000000000" pitchFamily="2" charset="77"/>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3"/>
  </p:normalViewPr>
  <p:slideViewPr>
    <p:cSldViewPr snapToGrid="0">
      <p:cViewPr varScale="1">
        <p:scale>
          <a:sx n="147" d="100"/>
          <a:sy n="147" d="100"/>
        </p:scale>
        <p:origin x="448"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e5f3bbd1f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e5f3bbd1f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4" name="Google Shape;594;g2e61af9b28b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5" name="Google Shape;595;g2e61af9b28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2e5f3bbd1fa_0_18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2e5f3bbd1fa_0_18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g33d9aa8e090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3" name="Google Shape;513;g33d9aa8e090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g2e5f3bbd1fa_0_18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2" name="Google Shape;522;g2e5f3bbd1fa_0_18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Google Shape;534;g2e5f7e5830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5" name="Google Shape;535;g2e5f7e5830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2"/>
        <p:cNvGrpSpPr/>
        <p:nvPr/>
      </p:nvGrpSpPr>
      <p:grpSpPr>
        <a:xfrm>
          <a:off x="0" y="0"/>
          <a:ext cx="0" cy="0"/>
          <a:chOff x="0" y="0"/>
          <a:chExt cx="0" cy="0"/>
        </a:xfrm>
      </p:grpSpPr>
      <p:sp>
        <p:nvSpPr>
          <p:cNvPr id="543" name="Google Shape;543;g33d9aa8e090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4" name="Google Shape;544;g33d9aa8e090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1"/>
        <p:cNvGrpSpPr/>
        <p:nvPr/>
      </p:nvGrpSpPr>
      <p:grpSpPr>
        <a:xfrm>
          <a:off x="0" y="0"/>
          <a:ext cx="0" cy="0"/>
          <a:chOff x="0" y="0"/>
          <a:chExt cx="0" cy="0"/>
        </a:xfrm>
      </p:grpSpPr>
      <p:sp>
        <p:nvSpPr>
          <p:cNvPr id="552" name="Google Shape;552;g33d9aa8e090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3" name="Google Shape;553;g33d9aa8e090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7"/>
        <p:cNvGrpSpPr/>
        <p:nvPr/>
      </p:nvGrpSpPr>
      <p:grpSpPr>
        <a:xfrm>
          <a:off x="0" y="0"/>
          <a:ext cx="0" cy="0"/>
          <a:chOff x="0" y="0"/>
          <a:chExt cx="0" cy="0"/>
        </a:xfrm>
      </p:grpSpPr>
      <p:sp>
        <p:nvSpPr>
          <p:cNvPr id="568" name="Google Shape;568;g33d9aa8e090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9" name="Google Shape;569;g33d9aa8e090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g33d9aa8e090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3" name="Google Shape;583;g33d9aa8e090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awalesandborders.org/home"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oryset.com" TargetMode="External"/><Relationship Id="rId5" Type="http://schemas.openxmlformats.org/officeDocument/2006/relationships/image" Target="../media/image3.png"/><Relationship Id="rId4" Type="http://schemas.openxmlformats.org/officeDocument/2006/relationships/hyperlink" Target="mailto:secretary.wb@aamail.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alcoholics-anonymous.org.uk/document/gdpr-guidance-fellowship-18-may-18/"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ico.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4292283" y="504925"/>
            <a:ext cx="4625623" cy="4321500"/>
          </a:xfrm>
          <a:prstGeom prst="rect">
            <a:avLst/>
          </a:prstGeom>
          <a:noFill/>
          <a:ln>
            <a:noFill/>
          </a:ln>
        </p:spPr>
      </p:pic>
      <p:sp>
        <p:nvSpPr>
          <p:cNvPr id="55" name="Google Shape;55;p13"/>
          <p:cNvSpPr/>
          <p:nvPr/>
        </p:nvSpPr>
        <p:spPr>
          <a:xfrm>
            <a:off x="0" y="100"/>
            <a:ext cx="4341900" cy="51435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nvGrpSpPr>
          <p:cNvPr id="56" name="Google Shape;56;p13"/>
          <p:cNvGrpSpPr/>
          <p:nvPr/>
        </p:nvGrpSpPr>
        <p:grpSpPr>
          <a:xfrm>
            <a:off x="-812578" y="112"/>
            <a:ext cx="5143601" cy="5143601"/>
            <a:chOff x="963275" y="509975"/>
            <a:chExt cx="4420800" cy="4420800"/>
          </a:xfrm>
        </p:grpSpPr>
        <p:grpSp>
          <p:nvGrpSpPr>
            <p:cNvPr id="57" name="Google Shape;57;p13"/>
            <p:cNvGrpSpPr/>
            <p:nvPr/>
          </p:nvGrpSpPr>
          <p:grpSpPr>
            <a:xfrm>
              <a:off x="963275" y="509975"/>
              <a:ext cx="1473600" cy="1473600"/>
              <a:chOff x="963275" y="509975"/>
              <a:chExt cx="1473600" cy="1473600"/>
            </a:xfrm>
          </p:grpSpPr>
          <p:grpSp>
            <p:nvGrpSpPr>
              <p:cNvPr id="58" name="Google Shape;58;p13"/>
              <p:cNvGrpSpPr/>
              <p:nvPr/>
            </p:nvGrpSpPr>
            <p:grpSpPr>
              <a:xfrm>
                <a:off x="963275" y="509975"/>
                <a:ext cx="368400" cy="368400"/>
                <a:chOff x="963275" y="509975"/>
                <a:chExt cx="368400" cy="368400"/>
              </a:xfrm>
            </p:grpSpPr>
            <p:sp>
              <p:nvSpPr>
                <p:cNvPr id="59" name="Google Shape;5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0" name="Google Shape;6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61" name="Google Shape;61;p13"/>
              <p:cNvGrpSpPr/>
              <p:nvPr/>
            </p:nvGrpSpPr>
            <p:grpSpPr>
              <a:xfrm rot="5400000">
                <a:off x="1331675" y="509975"/>
                <a:ext cx="368400" cy="368400"/>
                <a:chOff x="963275" y="509975"/>
                <a:chExt cx="368400" cy="368400"/>
              </a:xfrm>
            </p:grpSpPr>
            <p:sp>
              <p:nvSpPr>
                <p:cNvPr id="62" name="Google Shape;6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3" name="Google Shape;6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64" name="Google Shape;64;p13"/>
              <p:cNvGrpSpPr/>
              <p:nvPr/>
            </p:nvGrpSpPr>
            <p:grpSpPr>
              <a:xfrm rot="10800000">
                <a:off x="1700075" y="509975"/>
                <a:ext cx="368400" cy="368400"/>
                <a:chOff x="963275" y="509975"/>
                <a:chExt cx="368400" cy="368400"/>
              </a:xfrm>
            </p:grpSpPr>
            <p:sp>
              <p:nvSpPr>
                <p:cNvPr id="65" name="Google Shape;6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6" name="Google Shape;6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67" name="Google Shape;67;p13"/>
              <p:cNvGrpSpPr/>
              <p:nvPr/>
            </p:nvGrpSpPr>
            <p:grpSpPr>
              <a:xfrm rot="-5400000">
                <a:off x="2068475" y="509975"/>
                <a:ext cx="368400" cy="368400"/>
                <a:chOff x="963275" y="509975"/>
                <a:chExt cx="368400" cy="368400"/>
              </a:xfrm>
            </p:grpSpPr>
            <p:sp>
              <p:nvSpPr>
                <p:cNvPr id="68" name="Google Shape;6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9" name="Google Shape;6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70" name="Google Shape;70;p13"/>
              <p:cNvGrpSpPr/>
              <p:nvPr/>
            </p:nvGrpSpPr>
            <p:grpSpPr>
              <a:xfrm rot="5400000">
                <a:off x="963275" y="878375"/>
                <a:ext cx="368400" cy="368400"/>
                <a:chOff x="963275" y="509975"/>
                <a:chExt cx="368400" cy="368400"/>
              </a:xfrm>
            </p:grpSpPr>
            <p:sp>
              <p:nvSpPr>
                <p:cNvPr id="71" name="Google Shape;7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2" name="Google Shape;7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73" name="Google Shape;73;p13"/>
              <p:cNvGrpSpPr/>
              <p:nvPr/>
            </p:nvGrpSpPr>
            <p:grpSpPr>
              <a:xfrm rot="10800000">
                <a:off x="1331675" y="878375"/>
                <a:ext cx="368400" cy="368400"/>
                <a:chOff x="963275" y="509975"/>
                <a:chExt cx="368400" cy="368400"/>
              </a:xfrm>
            </p:grpSpPr>
            <p:sp>
              <p:nvSpPr>
                <p:cNvPr id="74" name="Google Shape;7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5" name="Google Shape;7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76" name="Google Shape;76;p13"/>
              <p:cNvGrpSpPr/>
              <p:nvPr/>
            </p:nvGrpSpPr>
            <p:grpSpPr>
              <a:xfrm rot="-5400000">
                <a:off x="1700075" y="878375"/>
                <a:ext cx="368400" cy="368400"/>
                <a:chOff x="963275" y="509975"/>
                <a:chExt cx="368400" cy="368400"/>
              </a:xfrm>
            </p:grpSpPr>
            <p:sp>
              <p:nvSpPr>
                <p:cNvPr id="77" name="Google Shape;7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78" name="Google Shape;7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79" name="Google Shape;79;p13"/>
              <p:cNvGrpSpPr/>
              <p:nvPr/>
            </p:nvGrpSpPr>
            <p:grpSpPr>
              <a:xfrm>
                <a:off x="2068475" y="878375"/>
                <a:ext cx="368400" cy="368400"/>
                <a:chOff x="963275" y="509975"/>
                <a:chExt cx="368400" cy="368400"/>
              </a:xfrm>
            </p:grpSpPr>
            <p:sp>
              <p:nvSpPr>
                <p:cNvPr id="80" name="Google Shape;8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1" name="Google Shape;8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82" name="Google Shape;82;p13"/>
              <p:cNvGrpSpPr/>
              <p:nvPr/>
            </p:nvGrpSpPr>
            <p:grpSpPr>
              <a:xfrm rot="10800000">
                <a:off x="963275" y="1246775"/>
                <a:ext cx="368400" cy="368400"/>
                <a:chOff x="963275" y="509975"/>
                <a:chExt cx="368400" cy="368400"/>
              </a:xfrm>
            </p:grpSpPr>
            <p:sp>
              <p:nvSpPr>
                <p:cNvPr id="83" name="Google Shape;8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85" name="Google Shape;85;p13"/>
              <p:cNvGrpSpPr/>
              <p:nvPr/>
            </p:nvGrpSpPr>
            <p:grpSpPr>
              <a:xfrm rot="-5400000">
                <a:off x="1331675" y="1246775"/>
                <a:ext cx="368400" cy="368400"/>
                <a:chOff x="963275" y="509975"/>
                <a:chExt cx="368400" cy="368400"/>
              </a:xfrm>
            </p:grpSpPr>
            <p:sp>
              <p:nvSpPr>
                <p:cNvPr id="86" name="Google Shape;8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7" name="Google Shape;8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88" name="Google Shape;88;p13"/>
              <p:cNvGrpSpPr/>
              <p:nvPr/>
            </p:nvGrpSpPr>
            <p:grpSpPr>
              <a:xfrm>
                <a:off x="1700075" y="1246775"/>
                <a:ext cx="368400" cy="368400"/>
                <a:chOff x="963275" y="509975"/>
                <a:chExt cx="368400" cy="368400"/>
              </a:xfrm>
            </p:grpSpPr>
            <p:sp>
              <p:nvSpPr>
                <p:cNvPr id="89" name="Google Shape;8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0" name="Google Shape;9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91" name="Google Shape;91;p13"/>
              <p:cNvGrpSpPr/>
              <p:nvPr/>
            </p:nvGrpSpPr>
            <p:grpSpPr>
              <a:xfrm rot="5400000">
                <a:off x="2068475" y="1246775"/>
                <a:ext cx="368400" cy="368400"/>
                <a:chOff x="963275" y="509975"/>
                <a:chExt cx="368400" cy="368400"/>
              </a:xfrm>
            </p:grpSpPr>
            <p:sp>
              <p:nvSpPr>
                <p:cNvPr id="92" name="Google Shape;9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3" name="Google Shape;9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94" name="Google Shape;94;p13"/>
              <p:cNvGrpSpPr/>
              <p:nvPr/>
            </p:nvGrpSpPr>
            <p:grpSpPr>
              <a:xfrm rot="-5400000">
                <a:off x="963275" y="1615175"/>
                <a:ext cx="368400" cy="368400"/>
                <a:chOff x="963275" y="509975"/>
                <a:chExt cx="368400" cy="368400"/>
              </a:xfrm>
            </p:grpSpPr>
            <p:sp>
              <p:nvSpPr>
                <p:cNvPr id="95" name="Google Shape;9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6" name="Google Shape;9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97" name="Google Shape;97;p13"/>
              <p:cNvGrpSpPr/>
              <p:nvPr/>
            </p:nvGrpSpPr>
            <p:grpSpPr>
              <a:xfrm>
                <a:off x="1331675" y="1615175"/>
                <a:ext cx="368400" cy="368400"/>
                <a:chOff x="963275" y="509975"/>
                <a:chExt cx="368400" cy="368400"/>
              </a:xfrm>
            </p:grpSpPr>
            <p:sp>
              <p:nvSpPr>
                <p:cNvPr id="98" name="Google Shape;9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9" name="Google Shape;9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00" name="Google Shape;100;p13"/>
              <p:cNvGrpSpPr/>
              <p:nvPr/>
            </p:nvGrpSpPr>
            <p:grpSpPr>
              <a:xfrm rot="5400000">
                <a:off x="1700075" y="1615175"/>
                <a:ext cx="368400" cy="368400"/>
                <a:chOff x="963275" y="509975"/>
                <a:chExt cx="368400" cy="368400"/>
              </a:xfrm>
            </p:grpSpPr>
            <p:sp>
              <p:nvSpPr>
                <p:cNvPr id="101" name="Google Shape;10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2" name="Google Shape;10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03" name="Google Shape;103;p13"/>
              <p:cNvGrpSpPr/>
              <p:nvPr/>
            </p:nvGrpSpPr>
            <p:grpSpPr>
              <a:xfrm rot="10800000">
                <a:off x="2068475" y="1615175"/>
                <a:ext cx="368400" cy="368400"/>
                <a:chOff x="963275" y="509975"/>
                <a:chExt cx="368400" cy="368400"/>
              </a:xfrm>
            </p:grpSpPr>
            <p:sp>
              <p:nvSpPr>
                <p:cNvPr id="104" name="Google Shape;10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5" name="Google Shape;10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106" name="Google Shape;106;p13"/>
            <p:cNvGrpSpPr/>
            <p:nvPr/>
          </p:nvGrpSpPr>
          <p:grpSpPr>
            <a:xfrm>
              <a:off x="963275" y="1983575"/>
              <a:ext cx="1473600" cy="1473600"/>
              <a:chOff x="963275" y="509975"/>
              <a:chExt cx="1473600" cy="1473600"/>
            </a:xfrm>
          </p:grpSpPr>
          <p:grpSp>
            <p:nvGrpSpPr>
              <p:cNvPr id="107" name="Google Shape;107;p13"/>
              <p:cNvGrpSpPr/>
              <p:nvPr/>
            </p:nvGrpSpPr>
            <p:grpSpPr>
              <a:xfrm>
                <a:off x="963275" y="509975"/>
                <a:ext cx="368400" cy="368400"/>
                <a:chOff x="963275" y="509975"/>
                <a:chExt cx="368400" cy="368400"/>
              </a:xfrm>
            </p:grpSpPr>
            <p:sp>
              <p:nvSpPr>
                <p:cNvPr id="108" name="Google Shape;10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9" name="Google Shape;10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10" name="Google Shape;110;p13"/>
              <p:cNvGrpSpPr/>
              <p:nvPr/>
            </p:nvGrpSpPr>
            <p:grpSpPr>
              <a:xfrm rot="5400000">
                <a:off x="1331675" y="509975"/>
                <a:ext cx="368400" cy="368400"/>
                <a:chOff x="963275" y="509975"/>
                <a:chExt cx="368400" cy="368400"/>
              </a:xfrm>
            </p:grpSpPr>
            <p:sp>
              <p:nvSpPr>
                <p:cNvPr id="111" name="Google Shape;11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2" name="Google Shape;11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13" name="Google Shape;113;p13"/>
              <p:cNvGrpSpPr/>
              <p:nvPr/>
            </p:nvGrpSpPr>
            <p:grpSpPr>
              <a:xfrm rot="10800000">
                <a:off x="1700075" y="509975"/>
                <a:ext cx="368400" cy="368400"/>
                <a:chOff x="963275" y="509975"/>
                <a:chExt cx="368400" cy="368400"/>
              </a:xfrm>
            </p:grpSpPr>
            <p:sp>
              <p:nvSpPr>
                <p:cNvPr id="114" name="Google Shape;11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5" name="Google Shape;11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16" name="Google Shape;116;p13"/>
              <p:cNvGrpSpPr/>
              <p:nvPr/>
            </p:nvGrpSpPr>
            <p:grpSpPr>
              <a:xfrm rot="-5400000">
                <a:off x="2068475" y="509975"/>
                <a:ext cx="368400" cy="368400"/>
                <a:chOff x="963275" y="509975"/>
                <a:chExt cx="368400" cy="368400"/>
              </a:xfrm>
            </p:grpSpPr>
            <p:sp>
              <p:nvSpPr>
                <p:cNvPr id="117" name="Google Shape;11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8" name="Google Shape;11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19" name="Google Shape;119;p13"/>
              <p:cNvGrpSpPr/>
              <p:nvPr/>
            </p:nvGrpSpPr>
            <p:grpSpPr>
              <a:xfrm rot="5400000">
                <a:off x="963275" y="878375"/>
                <a:ext cx="368400" cy="368400"/>
                <a:chOff x="963275" y="509975"/>
                <a:chExt cx="368400" cy="368400"/>
              </a:xfrm>
            </p:grpSpPr>
            <p:sp>
              <p:nvSpPr>
                <p:cNvPr id="120" name="Google Shape;12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1" name="Google Shape;12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22" name="Google Shape;122;p13"/>
              <p:cNvGrpSpPr/>
              <p:nvPr/>
            </p:nvGrpSpPr>
            <p:grpSpPr>
              <a:xfrm rot="10800000">
                <a:off x="1331675" y="878375"/>
                <a:ext cx="368400" cy="368400"/>
                <a:chOff x="963275" y="509975"/>
                <a:chExt cx="368400" cy="368400"/>
              </a:xfrm>
            </p:grpSpPr>
            <p:sp>
              <p:nvSpPr>
                <p:cNvPr id="123" name="Google Shape;12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4" name="Google Shape;12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25" name="Google Shape;125;p13"/>
              <p:cNvGrpSpPr/>
              <p:nvPr/>
            </p:nvGrpSpPr>
            <p:grpSpPr>
              <a:xfrm rot="-5400000">
                <a:off x="1700075" y="878375"/>
                <a:ext cx="368400" cy="368400"/>
                <a:chOff x="963275" y="509975"/>
                <a:chExt cx="368400" cy="368400"/>
              </a:xfrm>
            </p:grpSpPr>
            <p:sp>
              <p:nvSpPr>
                <p:cNvPr id="126" name="Google Shape;12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7" name="Google Shape;12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28" name="Google Shape;128;p13"/>
              <p:cNvGrpSpPr/>
              <p:nvPr/>
            </p:nvGrpSpPr>
            <p:grpSpPr>
              <a:xfrm>
                <a:off x="2068475" y="878375"/>
                <a:ext cx="368400" cy="368400"/>
                <a:chOff x="963275" y="509975"/>
                <a:chExt cx="368400" cy="368400"/>
              </a:xfrm>
            </p:grpSpPr>
            <p:sp>
              <p:nvSpPr>
                <p:cNvPr id="129" name="Google Shape;12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0" name="Google Shape;13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31" name="Google Shape;131;p13"/>
              <p:cNvGrpSpPr/>
              <p:nvPr/>
            </p:nvGrpSpPr>
            <p:grpSpPr>
              <a:xfrm rot="10800000">
                <a:off x="963275" y="1246775"/>
                <a:ext cx="368400" cy="368400"/>
                <a:chOff x="963275" y="509975"/>
                <a:chExt cx="368400" cy="368400"/>
              </a:xfrm>
            </p:grpSpPr>
            <p:sp>
              <p:nvSpPr>
                <p:cNvPr id="132" name="Google Shape;13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3" name="Google Shape;13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34" name="Google Shape;134;p13"/>
              <p:cNvGrpSpPr/>
              <p:nvPr/>
            </p:nvGrpSpPr>
            <p:grpSpPr>
              <a:xfrm rot="-5400000">
                <a:off x="1331675" y="1246775"/>
                <a:ext cx="368400" cy="368400"/>
                <a:chOff x="963275" y="509975"/>
                <a:chExt cx="368400" cy="368400"/>
              </a:xfrm>
            </p:grpSpPr>
            <p:sp>
              <p:nvSpPr>
                <p:cNvPr id="135" name="Google Shape;13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6" name="Google Shape;13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37" name="Google Shape;137;p13"/>
              <p:cNvGrpSpPr/>
              <p:nvPr/>
            </p:nvGrpSpPr>
            <p:grpSpPr>
              <a:xfrm>
                <a:off x="1700075" y="1246775"/>
                <a:ext cx="368400" cy="368400"/>
                <a:chOff x="963275" y="509975"/>
                <a:chExt cx="368400" cy="368400"/>
              </a:xfrm>
            </p:grpSpPr>
            <p:sp>
              <p:nvSpPr>
                <p:cNvPr id="138" name="Google Shape;13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9" name="Google Shape;13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40" name="Google Shape;140;p13"/>
              <p:cNvGrpSpPr/>
              <p:nvPr/>
            </p:nvGrpSpPr>
            <p:grpSpPr>
              <a:xfrm rot="5400000">
                <a:off x="2068475" y="1246775"/>
                <a:ext cx="368400" cy="368400"/>
                <a:chOff x="963275" y="509975"/>
                <a:chExt cx="368400" cy="368400"/>
              </a:xfrm>
            </p:grpSpPr>
            <p:sp>
              <p:nvSpPr>
                <p:cNvPr id="141" name="Google Shape;14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2" name="Google Shape;14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43" name="Google Shape;143;p13"/>
              <p:cNvGrpSpPr/>
              <p:nvPr/>
            </p:nvGrpSpPr>
            <p:grpSpPr>
              <a:xfrm rot="-5400000">
                <a:off x="963275" y="1615175"/>
                <a:ext cx="368400" cy="368400"/>
                <a:chOff x="963275" y="509975"/>
                <a:chExt cx="368400" cy="368400"/>
              </a:xfrm>
            </p:grpSpPr>
            <p:sp>
              <p:nvSpPr>
                <p:cNvPr id="144" name="Google Shape;14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5" name="Google Shape;14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46" name="Google Shape;146;p13"/>
              <p:cNvGrpSpPr/>
              <p:nvPr/>
            </p:nvGrpSpPr>
            <p:grpSpPr>
              <a:xfrm>
                <a:off x="1331675" y="1615175"/>
                <a:ext cx="368400" cy="368400"/>
                <a:chOff x="963275" y="509975"/>
                <a:chExt cx="368400" cy="368400"/>
              </a:xfrm>
            </p:grpSpPr>
            <p:sp>
              <p:nvSpPr>
                <p:cNvPr id="147" name="Google Shape;14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8" name="Google Shape;14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49" name="Google Shape;149;p13"/>
              <p:cNvGrpSpPr/>
              <p:nvPr/>
            </p:nvGrpSpPr>
            <p:grpSpPr>
              <a:xfrm rot="5400000">
                <a:off x="1700075" y="1615175"/>
                <a:ext cx="368400" cy="368400"/>
                <a:chOff x="963275" y="509975"/>
                <a:chExt cx="368400" cy="368400"/>
              </a:xfrm>
            </p:grpSpPr>
            <p:sp>
              <p:nvSpPr>
                <p:cNvPr id="150" name="Google Shape;15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1" name="Google Shape;15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52" name="Google Shape;152;p13"/>
              <p:cNvGrpSpPr/>
              <p:nvPr/>
            </p:nvGrpSpPr>
            <p:grpSpPr>
              <a:xfrm rot="10800000">
                <a:off x="2068475" y="1615175"/>
                <a:ext cx="368400" cy="368400"/>
                <a:chOff x="963275" y="509975"/>
                <a:chExt cx="368400" cy="368400"/>
              </a:xfrm>
            </p:grpSpPr>
            <p:sp>
              <p:nvSpPr>
                <p:cNvPr id="153" name="Google Shape;15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4" name="Google Shape;15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155" name="Google Shape;155;p13"/>
            <p:cNvGrpSpPr/>
            <p:nvPr/>
          </p:nvGrpSpPr>
          <p:grpSpPr>
            <a:xfrm>
              <a:off x="2436875" y="509975"/>
              <a:ext cx="1473600" cy="1473600"/>
              <a:chOff x="963275" y="509975"/>
              <a:chExt cx="1473600" cy="1473600"/>
            </a:xfrm>
          </p:grpSpPr>
          <p:grpSp>
            <p:nvGrpSpPr>
              <p:cNvPr id="156" name="Google Shape;156;p13"/>
              <p:cNvGrpSpPr/>
              <p:nvPr/>
            </p:nvGrpSpPr>
            <p:grpSpPr>
              <a:xfrm>
                <a:off x="963275" y="509975"/>
                <a:ext cx="368400" cy="368400"/>
                <a:chOff x="963275" y="509975"/>
                <a:chExt cx="368400" cy="368400"/>
              </a:xfrm>
            </p:grpSpPr>
            <p:sp>
              <p:nvSpPr>
                <p:cNvPr id="157" name="Google Shape;15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8" name="Google Shape;15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59" name="Google Shape;159;p13"/>
              <p:cNvGrpSpPr/>
              <p:nvPr/>
            </p:nvGrpSpPr>
            <p:grpSpPr>
              <a:xfrm rot="5400000">
                <a:off x="1331675" y="509975"/>
                <a:ext cx="368400" cy="368400"/>
                <a:chOff x="963275" y="509975"/>
                <a:chExt cx="368400" cy="368400"/>
              </a:xfrm>
            </p:grpSpPr>
            <p:sp>
              <p:nvSpPr>
                <p:cNvPr id="160" name="Google Shape;16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1" name="Google Shape;16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62" name="Google Shape;162;p13"/>
              <p:cNvGrpSpPr/>
              <p:nvPr/>
            </p:nvGrpSpPr>
            <p:grpSpPr>
              <a:xfrm rot="10800000">
                <a:off x="1700075" y="509975"/>
                <a:ext cx="368400" cy="368400"/>
                <a:chOff x="963275" y="509975"/>
                <a:chExt cx="368400" cy="368400"/>
              </a:xfrm>
            </p:grpSpPr>
            <p:sp>
              <p:nvSpPr>
                <p:cNvPr id="163" name="Google Shape;16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4" name="Google Shape;16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65" name="Google Shape;165;p13"/>
              <p:cNvGrpSpPr/>
              <p:nvPr/>
            </p:nvGrpSpPr>
            <p:grpSpPr>
              <a:xfrm rot="-5400000">
                <a:off x="2068475" y="509975"/>
                <a:ext cx="368400" cy="368400"/>
                <a:chOff x="963275" y="509975"/>
                <a:chExt cx="368400" cy="368400"/>
              </a:xfrm>
            </p:grpSpPr>
            <p:sp>
              <p:nvSpPr>
                <p:cNvPr id="166" name="Google Shape;16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7" name="Google Shape;16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68" name="Google Shape;168;p13"/>
              <p:cNvGrpSpPr/>
              <p:nvPr/>
            </p:nvGrpSpPr>
            <p:grpSpPr>
              <a:xfrm rot="5400000">
                <a:off x="963275" y="878375"/>
                <a:ext cx="368400" cy="368400"/>
                <a:chOff x="963275" y="509975"/>
                <a:chExt cx="368400" cy="368400"/>
              </a:xfrm>
            </p:grpSpPr>
            <p:sp>
              <p:nvSpPr>
                <p:cNvPr id="169" name="Google Shape;16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0" name="Google Shape;17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71" name="Google Shape;171;p13"/>
              <p:cNvGrpSpPr/>
              <p:nvPr/>
            </p:nvGrpSpPr>
            <p:grpSpPr>
              <a:xfrm rot="10800000">
                <a:off x="1331675" y="878375"/>
                <a:ext cx="368400" cy="368400"/>
                <a:chOff x="963275" y="509975"/>
                <a:chExt cx="368400" cy="368400"/>
              </a:xfrm>
            </p:grpSpPr>
            <p:sp>
              <p:nvSpPr>
                <p:cNvPr id="172" name="Google Shape;17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3" name="Google Shape;17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74" name="Google Shape;174;p13"/>
              <p:cNvGrpSpPr/>
              <p:nvPr/>
            </p:nvGrpSpPr>
            <p:grpSpPr>
              <a:xfrm rot="-5400000">
                <a:off x="1700075" y="878375"/>
                <a:ext cx="368400" cy="368400"/>
                <a:chOff x="963275" y="509975"/>
                <a:chExt cx="368400" cy="368400"/>
              </a:xfrm>
            </p:grpSpPr>
            <p:sp>
              <p:nvSpPr>
                <p:cNvPr id="175" name="Google Shape;17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6" name="Google Shape;17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77" name="Google Shape;177;p13"/>
              <p:cNvGrpSpPr/>
              <p:nvPr/>
            </p:nvGrpSpPr>
            <p:grpSpPr>
              <a:xfrm>
                <a:off x="2068475" y="878375"/>
                <a:ext cx="368400" cy="368400"/>
                <a:chOff x="963275" y="509975"/>
                <a:chExt cx="368400" cy="368400"/>
              </a:xfrm>
            </p:grpSpPr>
            <p:sp>
              <p:nvSpPr>
                <p:cNvPr id="178" name="Google Shape;17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9" name="Google Shape;17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80" name="Google Shape;180;p13"/>
              <p:cNvGrpSpPr/>
              <p:nvPr/>
            </p:nvGrpSpPr>
            <p:grpSpPr>
              <a:xfrm rot="10800000">
                <a:off x="963275" y="1246775"/>
                <a:ext cx="368400" cy="368400"/>
                <a:chOff x="963275" y="509975"/>
                <a:chExt cx="368400" cy="368400"/>
              </a:xfrm>
            </p:grpSpPr>
            <p:sp>
              <p:nvSpPr>
                <p:cNvPr id="181" name="Google Shape;18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2" name="Google Shape;18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83" name="Google Shape;183;p13"/>
              <p:cNvGrpSpPr/>
              <p:nvPr/>
            </p:nvGrpSpPr>
            <p:grpSpPr>
              <a:xfrm rot="-5400000">
                <a:off x="1331675" y="1246775"/>
                <a:ext cx="368400" cy="368400"/>
                <a:chOff x="963275" y="509975"/>
                <a:chExt cx="368400" cy="368400"/>
              </a:xfrm>
            </p:grpSpPr>
            <p:sp>
              <p:nvSpPr>
                <p:cNvPr id="184" name="Google Shape;18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5" name="Google Shape;18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86" name="Google Shape;186;p13"/>
              <p:cNvGrpSpPr/>
              <p:nvPr/>
            </p:nvGrpSpPr>
            <p:grpSpPr>
              <a:xfrm>
                <a:off x="1700075" y="1246775"/>
                <a:ext cx="368400" cy="368400"/>
                <a:chOff x="963275" y="509975"/>
                <a:chExt cx="368400" cy="368400"/>
              </a:xfrm>
            </p:grpSpPr>
            <p:sp>
              <p:nvSpPr>
                <p:cNvPr id="187" name="Google Shape;18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8" name="Google Shape;18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89" name="Google Shape;189;p13"/>
              <p:cNvGrpSpPr/>
              <p:nvPr/>
            </p:nvGrpSpPr>
            <p:grpSpPr>
              <a:xfrm rot="5400000">
                <a:off x="2068475" y="1246775"/>
                <a:ext cx="368400" cy="368400"/>
                <a:chOff x="963275" y="509975"/>
                <a:chExt cx="368400" cy="368400"/>
              </a:xfrm>
            </p:grpSpPr>
            <p:sp>
              <p:nvSpPr>
                <p:cNvPr id="190" name="Google Shape;19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1" name="Google Shape;19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92" name="Google Shape;192;p13"/>
              <p:cNvGrpSpPr/>
              <p:nvPr/>
            </p:nvGrpSpPr>
            <p:grpSpPr>
              <a:xfrm rot="-5400000">
                <a:off x="963275" y="1615175"/>
                <a:ext cx="368400" cy="368400"/>
                <a:chOff x="963275" y="509975"/>
                <a:chExt cx="368400" cy="368400"/>
              </a:xfrm>
            </p:grpSpPr>
            <p:sp>
              <p:nvSpPr>
                <p:cNvPr id="193" name="Google Shape;19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4" name="Google Shape;19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95" name="Google Shape;195;p13"/>
              <p:cNvGrpSpPr/>
              <p:nvPr/>
            </p:nvGrpSpPr>
            <p:grpSpPr>
              <a:xfrm>
                <a:off x="1331675" y="1615175"/>
                <a:ext cx="368400" cy="368400"/>
                <a:chOff x="963275" y="509975"/>
                <a:chExt cx="368400" cy="368400"/>
              </a:xfrm>
            </p:grpSpPr>
            <p:sp>
              <p:nvSpPr>
                <p:cNvPr id="196" name="Google Shape;19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7" name="Google Shape;19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198" name="Google Shape;198;p13"/>
              <p:cNvGrpSpPr/>
              <p:nvPr/>
            </p:nvGrpSpPr>
            <p:grpSpPr>
              <a:xfrm rot="5400000">
                <a:off x="1700075" y="1615175"/>
                <a:ext cx="368400" cy="368400"/>
                <a:chOff x="963275" y="509975"/>
                <a:chExt cx="368400" cy="368400"/>
              </a:xfrm>
            </p:grpSpPr>
            <p:sp>
              <p:nvSpPr>
                <p:cNvPr id="199" name="Google Shape;19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0" name="Google Shape;20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01" name="Google Shape;201;p13"/>
              <p:cNvGrpSpPr/>
              <p:nvPr/>
            </p:nvGrpSpPr>
            <p:grpSpPr>
              <a:xfrm rot="10800000">
                <a:off x="2068475" y="1615175"/>
                <a:ext cx="368400" cy="368400"/>
                <a:chOff x="963275" y="509975"/>
                <a:chExt cx="368400" cy="368400"/>
              </a:xfrm>
            </p:grpSpPr>
            <p:sp>
              <p:nvSpPr>
                <p:cNvPr id="202" name="Google Shape;20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3" name="Google Shape;20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204" name="Google Shape;204;p13"/>
            <p:cNvGrpSpPr/>
            <p:nvPr/>
          </p:nvGrpSpPr>
          <p:grpSpPr>
            <a:xfrm>
              <a:off x="2436875" y="1983575"/>
              <a:ext cx="1473600" cy="1473600"/>
              <a:chOff x="963275" y="509975"/>
              <a:chExt cx="1473600" cy="1473600"/>
            </a:xfrm>
          </p:grpSpPr>
          <p:grpSp>
            <p:nvGrpSpPr>
              <p:cNvPr id="205" name="Google Shape;205;p13"/>
              <p:cNvGrpSpPr/>
              <p:nvPr/>
            </p:nvGrpSpPr>
            <p:grpSpPr>
              <a:xfrm>
                <a:off x="963275" y="509975"/>
                <a:ext cx="368400" cy="368400"/>
                <a:chOff x="963275" y="509975"/>
                <a:chExt cx="368400" cy="368400"/>
              </a:xfrm>
            </p:grpSpPr>
            <p:sp>
              <p:nvSpPr>
                <p:cNvPr id="206" name="Google Shape;20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7" name="Google Shape;20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08" name="Google Shape;208;p13"/>
              <p:cNvGrpSpPr/>
              <p:nvPr/>
            </p:nvGrpSpPr>
            <p:grpSpPr>
              <a:xfrm rot="5400000">
                <a:off x="1331675" y="509975"/>
                <a:ext cx="368400" cy="368400"/>
                <a:chOff x="963275" y="509975"/>
                <a:chExt cx="368400" cy="368400"/>
              </a:xfrm>
            </p:grpSpPr>
            <p:sp>
              <p:nvSpPr>
                <p:cNvPr id="209" name="Google Shape;20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0" name="Google Shape;21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11" name="Google Shape;211;p13"/>
              <p:cNvGrpSpPr/>
              <p:nvPr/>
            </p:nvGrpSpPr>
            <p:grpSpPr>
              <a:xfrm rot="10800000">
                <a:off x="1700075" y="509975"/>
                <a:ext cx="368400" cy="368400"/>
                <a:chOff x="963275" y="509975"/>
                <a:chExt cx="368400" cy="368400"/>
              </a:xfrm>
            </p:grpSpPr>
            <p:sp>
              <p:nvSpPr>
                <p:cNvPr id="212" name="Google Shape;21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3" name="Google Shape;21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14" name="Google Shape;214;p13"/>
              <p:cNvGrpSpPr/>
              <p:nvPr/>
            </p:nvGrpSpPr>
            <p:grpSpPr>
              <a:xfrm rot="-5400000">
                <a:off x="2068475" y="509975"/>
                <a:ext cx="368400" cy="368400"/>
                <a:chOff x="963275" y="509975"/>
                <a:chExt cx="368400" cy="368400"/>
              </a:xfrm>
            </p:grpSpPr>
            <p:sp>
              <p:nvSpPr>
                <p:cNvPr id="215" name="Google Shape;21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6" name="Google Shape;21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17" name="Google Shape;217;p13"/>
              <p:cNvGrpSpPr/>
              <p:nvPr/>
            </p:nvGrpSpPr>
            <p:grpSpPr>
              <a:xfrm rot="5400000">
                <a:off x="963275" y="878375"/>
                <a:ext cx="368400" cy="368400"/>
                <a:chOff x="963275" y="509975"/>
                <a:chExt cx="368400" cy="368400"/>
              </a:xfrm>
            </p:grpSpPr>
            <p:sp>
              <p:nvSpPr>
                <p:cNvPr id="218" name="Google Shape;21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9" name="Google Shape;21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20" name="Google Shape;220;p13"/>
              <p:cNvGrpSpPr/>
              <p:nvPr/>
            </p:nvGrpSpPr>
            <p:grpSpPr>
              <a:xfrm rot="10800000">
                <a:off x="1331675" y="878375"/>
                <a:ext cx="368400" cy="368400"/>
                <a:chOff x="963275" y="509975"/>
                <a:chExt cx="368400" cy="368400"/>
              </a:xfrm>
            </p:grpSpPr>
            <p:sp>
              <p:nvSpPr>
                <p:cNvPr id="221" name="Google Shape;22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2" name="Google Shape;22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23" name="Google Shape;223;p13"/>
              <p:cNvGrpSpPr/>
              <p:nvPr/>
            </p:nvGrpSpPr>
            <p:grpSpPr>
              <a:xfrm rot="-5400000">
                <a:off x="1700075" y="878375"/>
                <a:ext cx="368400" cy="368400"/>
                <a:chOff x="963275" y="509975"/>
                <a:chExt cx="368400" cy="368400"/>
              </a:xfrm>
            </p:grpSpPr>
            <p:sp>
              <p:nvSpPr>
                <p:cNvPr id="224" name="Google Shape;22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5" name="Google Shape;22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26" name="Google Shape;226;p13"/>
              <p:cNvGrpSpPr/>
              <p:nvPr/>
            </p:nvGrpSpPr>
            <p:grpSpPr>
              <a:xfrm>
                <a:off x="2068475" y="878375"/>
                <a:ext cx="368400" cy="368400"/>
                <a:chOff x="963275" y="509975"/>
                <a:chExt cx="368400" cy="368400"/>
              </a:xfrm>
            </p:grpSpPr>
            <p:sp>
              <p:nvSpPr>
                <p:cNvPr id="227" name="Google Shape;22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8" name="Google Shape;22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29" name="Google Shape;229;p13"/>
              <p:cNvGrpSpPr/>
              <p:nvPr/>
            </p:nvGrpSpPr>
            <p:grpSpPr>
              <a:xfrm rot="10800000">
                <a:off x="963275" y="1246775"/>
                <a:ext cx="368400" cy="368400"/>
                <a:chOff x="963275" y="509975"/>
                <a:chExt cx="368400" cy="368400"/>
              </a:xfrm>
            </p:grpSpPr>
            <p:sp>
              <p:nvSpPr>
                <p:cNvPr id="230" name="Google Shape;23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1" name="Google Shape;23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32" name="Google Shape;232;p13"/>
              <p:cNvGrpSpPr/>
              <p:nvPr/>
            </p:nvGrpSpPr>
            <p:grpSpPr>
              <a:xfrm rot="-5400000">
                <a:off x="1331675" y="1246775"/>
                <a:ext cx="368400" cy="368400"/>
                <a:chOff x="963275" y="509975"/>
                <a:chExt cx="368400" cy="368400"/>
              </a:xfrm>
            </p:grpSpPr>
            <p:sp>
              <p:nvSpPr>
                <p:cNvPr id="233" name="Google Shape;23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4" name="Google Shape;23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35" name="Google Shape;235;p13"/>
              <p:cNvGrpSpPr/>
              <p:nvPr/>
            </p:nvGrpSpPr>
            <p:grpSpPr>
              <a:xfrm>
                <a:off x="1700075" y="1246775"/>
                <a:ext cx="368400" cy="368400"/>
                <a:chOff x="963275" y="509975"/>
                <a:chExt cx="368400" cy="368400"/>
              </a:xfrm>
            </p:grpSpPr>
            <p:sp>
              <p:nvSpPr>
                <p:cNvPr id="236" name="Google Shape;23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7" name="Google Shape;23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38" name="Google Shape;238;p13"/>
              <p:cNvGrpSpPr/>
              <p:nvPr/>
            </p:nvGrpSpPr>
            <p:grpSpPr>
              <a:xfrm rot="5400000">
                <a:off x="2068475" y="1246775"/>
                <a:ext cx="368400" cy="368400"/>
                <a:chOff x="963275" y="509975"/>
                <a:chExt cx="368400" cy="368400"/>
              </a:xfrm>
            </p:grpSpPr>
            <p:sp>
              <p:nvSpPr>
                <p:cNvPr id="239" name="Google Shape;23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0" name="Google Shape;24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41" name="Google Shape;241;p13"/>
              <p:cNvGrpSpPr/>
              <p:nvPr/>
            </p:nvGrpSpPr>
            <p:grpSpPr>
              <a:xfrm rot="-5400000">
                <a:off x="963275" y="1615175"/>
                <a:ext cx="368400" cy="368400"/>
                <a:chOff x="963275" y="509975"/>
                <a:chExt cx="368400" cy="368400"/>
              </a:xfrm>
            </p:grpSpPr>
            <p:sp>
              <p:nvSpPr>
                <p:cNvPr id="242" name="Google Shape;24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3" name="Google Shape;24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44" name="Google Shape;244;p13"/>
              <p:cNvGrpSpPr/>
              <p:nvPr/>
            </p:nvGrpSpPr>
            <p:grpSpPr>
              <a:xfrm>
                <a:off x="1331675" y="1615175"/>
                <a:ext cx="368400" cy="368400"/>
                <a:chOff x="963275" y="509975"/>
                <a:chExt cx="368400" cy="368400"/>
              </a:xfrm>
            </p:grpSpPr>
            <p:sp>
              <p:nvSpPr>
                <p:cNvPr id="245" name="Google Shape;24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6" name="Google Shape;24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47" name="Google Shape;247;p13"/>
              <p:cNvGrpSpPr/>
              <p:nvPr/>
            </p:nvGrpSpPr>
            <p:grpSpPr>
              <a:xfrm rot="5400000">
                <a:off x="1700075" y="1615175"/>
                <a:ext cx="368400" cy="368400"/>
                <a:chOff x="963275" y="509975"/>
                <a:chExt cx="368400" cy="368400"/>
              </a:xfrm>
            </p:grpSpPr>
            <p:sp>
              <p:nvSpPr>
                <p:cNvPr id="248" name="Google Shape;24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9" name="Google Shape;24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50" name="Google Shape;250;p13"/>
              <p:cNvGrpSpPr/>
              <p:nvPr/>
            </p:nvGrpSpPr>
            <p:grpSpPr>
              <a:xfrm rot="10800000">
                <a:off x="2068475" y="1615175"/>
                <a:ext cx="368400" cy="368400"/>
                <a:chOff x="963275" y="509975"/>
                <a:chExt cx="368400" cy="368400"/>
              </a:xfrm>
            </p:grpSpPr>
            <p:sp>
              <p:nvSpPr>
                <p:cNvPr id="251" name="Google Shape;25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2" name="Google Shape;25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253" name="Google Shape;253;p13"/>
            <p:cNvGrpSpPr/>
            <p:nvPr/>
          </p:nvGrpSpPr>
          <p:grpSpPr>
            <a:xfrm>
              <a:off x="963275" y="3457175"/>
              <a:ext cx="1473600" cy="1473600"/>
              <a:chOff x="963275" y="509975"/>
              <a:chExt cx="1473600" cy="1473600"/>
            </a:xfrm>
          </p:grpSpPr>
          <p:grpSp>
            <p:nvGrpSpPr>
              <p:cNvPr id="254" name="Google Shape;254;p13"/>
              <p:cNvGrpSpPr/>
              <p:nvPr/>
            </p:nvGrpSpPr>
            <p:grpSpPr>
              <a:xfrm>
                <a:off x="963275" y="509975"/>
                <a:ext cx="368400" cy="368400"/>
                <a:chOff x="963275" y="509975"/>
                <a:chExt cx="368400" cy="368400"/>
              </a:xfrm>
            </p:grpSpPr>
            <p:sp>
              <p:nvSpPr>
                <p:cNvPr id="255" name="Google Shape;25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6" name="Google Shape;25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57" name="Google Shape;257;p13"/>
              <p:cNvGrpSpPr/>
              <p:nvPr/>
            </p:nvGrpSpPr>
            <p:grpSpPr>
              <a:xfrm rot="5400000">
                <a:off x="1331675" y="509975"/>
                <a:ext cx="368400" cy="368400"/>
                <a:chOff x="963275" y="509975"/>
                <a:chExt cx="368400" cy="368400"/>
              </a:xfrm>
            </p:grpSpPr>
            <p:sp>
              <p:nvSpPr>
                <p:cNvPr id="258" name="Google Shape;25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9" name="Google Shape;25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60" name="Google Shape;260;p13"/>
              <p:cNvGrpSpPr/>
              <p:nvPr/>
            </p:nvGrpSpPr>
            <p:grpSpPr>
              <a:xfrm rot="10800000">
                <a:off x="1700075" y="509975"/>
                <a:ext cx="368400" cy="368400"/>
                <a:chOff x="963275" y="509975"/>
                <a:chExt cx="368400" cy="368400"/>
              </a:xfrm>
            </p:grpSpPr>
            <p:sp>
              <p:nvSpPr>
                <p:cNvPr id="261" name="Google Shape;26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2" name="Google Shape;26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63" name="Google Shape;263;p13"/>
              <p:cNvGrpSpPr/>
              <p:nvPr/>
            </p:nvGrpSpPr>
            <p:grpSpPr>
              <a:xfrm rot="-5400000">
                <a:off x="2068475" y="509975"/>
                <a:ext cx="368400" cy="368400"/>
                <a:chOff x="963275" y="509975"/>
                <a:chExt cx="368400" cy="368400"/>
              </a:xfrm>
            </p:grpSpPr>
            <p:sp>
              <p:nvSpPr>
                <p:cNvPr id="264" name="Google Shape;26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5" name="Google Shape;26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66" name="Google Shape;266;p13"/>
              <p:cNvGrpSpPr/>
              <p:nvPr/>
            </p:nvGrpSpPr>
            <p:grpSpPr>
              <a:xfrm rot="5400000">
                <a:off x="963275" y="878375"/>
                <a:ext cx="368400" cy="368400"/>
                <a:chOff x="963275" y="509975"/>
                <a:chExt cx="368400" cy="368400"/>
              </a:xfrm>
            </p:grpSpPr>
            <p:sp>
              <p:nvSpPr>
                <p:cNvPr id="267" name="Google Shape;26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8" name="Google Shape;26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69" name="Google Shape;269;p13"/>
              <p:cNvGrpSpPr/>
              <p:nvPr/>
            </p:nvGrpSpPr>
            <p:grpSpPr>
              <a:xfrm rot="10800000">
                <a:off x="1331675" y="878375"/>
                <a:ext cx="368400" cy="368400"/>
                <a:chOff x="963275" y="509975"/>
                <a:chExt cx="368400" cy="368400"/>
              </a:xfrm>
            </p:grpSpPr>
            <p:sp>
              <p:nvSpPr>
                <p:cNvPr id="270" name="Google Shape;27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1" name="Google Shape;27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72" name="Google Shape;272;p13"/>
              <p:cNvGrpSpPr/>
              <p:nvPr/>
            </p:nvGrpSpPr>
            <p:grpSpPr>
              <a:xfrm rot="-5400000">
                <a:off x="1700075" y="878375"/>
                <a:ext cx="368400" cy="368400"/>
                <a:chOff x="963275" y="509975"/>
                <a:chExt cx="368400" cy="368400"/>
              </a:xfrm>
            </p:grpSpPr>
            <p:sp>
              <p:nvSpPr>
                <p:cNvPr id="273" name="Google Shape;27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4" name="Google Shape;27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75" name="Google Shape;275;p13"/>
              <p:cNvGrpSpPr/>
              <p:nvPr/>
            </p:nvGrpSpPr>
            <p:grpSpPr>
              <a:xfrm>
                <a:off x="2068475" y="878375"/>
                <a:ext cx="368400" cy="368400"/>
                <a:chOff x="963275" y="509975"/>
                <a:chExt cx="368400" cy="368400"/>
              </a:xfrm>
            </p:grpSpPr>
            <p:sp>
              <p:nvSpPr>
                <p:cNvPr id="276" name="Google Shape;27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7" name="Google Shape;27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78" name="Google Shape;278;p13"/>
              <p:cNvGrpSpPr/>
              <p:nvPr/>
            </p:nvGrpSpPr>
            <p:grpSpPr>
              <a:xfrm rot="10800000">
                <a:off x="963275" y="1246775"/>
                <a:ext cx="368400" cy="368400"/>
                <a:chOff x="963275" y="509975"/>
                <a:chExt cx="368400" cy="368400"/>
              </a:xfrm>
            </p:grpSpPr>
            <p:sp>
              <p:nvSpPr>
                <p:cNvPr id="279" name="Google Shape;27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0" name="Google Shape;28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81" name="Google Shape;281;p13"/>
              <p:cNvGrpSpPr/>
              <p:nvPr/>
            </p:nvGrpSpPr>
            <p:grpSpPr>
              <a:xfrm rot="-5400000">
                <a:off x="1331675" y="1246775"/>
                <a:ext cx="368400" cy="368400"/>
                <a:chOff x="963275" y="509975"/>
                <a:chExt cx="368400" cy="368400"/>
              </a:xfrm>
            </p:grpSpPr>
            <p:sp>
              <p:nvSpPr>
                <p:cNvPr id="282" name="Google Shape;28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3" name="Google Shape;28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84" name="Google Shape;284;p13"/>
              <p:cNvGrpSpPr/>
              <p:nvPr/>
            </p:nvGrpSpPr>
            <p:grpSpPr>
              <a:xfrm>
                <a:off x="1700075" y="1246775"/>
                <a:ext cx="368400" cy="368400"/>
                <a:chOff x="963275" y="509975"/>
                <a:chExt cx="368400" cy="368400"/>
              </a:xfrm>
            </p:grpSpPr>
            <p:sp>
              <p:nvSpPr>
                <p:cNvPr id="285" name="Google Shape;28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6" name="Google Shape;28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87" name="Google Shape;287;p13"/>
              <p:cNvGrpSpPr/>
              <p:nvPr/>
            </p:nvGrpSpPr>
            <p:grpSpPr>
              <a:xfrm rot="5400000">
                <a:off x="2068475" y="1246775"/>
                <a:ext cx="368400" cy="368400"/>
                <a:chOff x="963275" y="509975"/>
                <a:chExt cx="368400" cy="368400"/>
              </a:xfrm>
            </p:grpSpPr>
            <p:sp>
              <p:nvSpPr>
                <p:cNvPr id="288" name="Google Shape;28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89" name="Google Shape;28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90" name="Google Shape;290;p13"/>
              <p:cNvGrpSpPr/>
              <p:nvPr/>
            </p:nvGrpSpPr>
            <p:grpSpPr>
              <a:xfrm rot="-5400000">
                <a:off x="963275" y="1615175"/>
                <a:ext cx="368400" cy="368400"/>
                <a:chOff x="963275" y="509975"/>
                <a:chExt cx="368400" cy="368400"/>
              </a:xfrm>
            </p:grpSpPr>
            <p:sp>
              <p:nvSpPr>
                <p:cNvPr id="291" name="Google Shape;29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2" name="Google Shape;29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93" name="Google Shape;293;p13"/>
              <p:cNvGrpSpPr/>
              <p:nvPr/>
            </p:nvGrpSpPr>
            <p:grpSpPr>
              <a:xfrm>
                <a:off x="1331675" y="1615175"/>
                <a:ext cx="368400" cy="368400"/>
                <a:chOff x="963275" y="509975"/>
                <a:chExt cx="368400" cy="368400"/>
              </a:xfrm>
            </p:grpSpPr>
            <p:sp>
              <p:nvSpPr>
                <p:cNvPr id="294" name="Google Shape;29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5" name="Google Shape;29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96" name="Google Shape;296;p13"/>
              <p:cNvGrpSpPr/>
              <p:nvPr/>
            </p:nvGrpSpPr>
            <p:grpSpPr>
              <a:xfrm rot="5400000">
                <a:off x="1700075" y="1615175"/>
                <a:ext cx="368400" cy="368400"/>
                <a:chOff x="963275" y="509975"/>
                <a:chExt cx="368400" cy="368400"/>
              </a:xfrm>
            </p:grpSpPr>
            <p:sp>
              <p:nvSpPr>
                <p:cNvPr id="297" name="Google Shape;29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8" name="Google Shape;29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99" name="Google Shape;299;p13"/>
              <p:cNvGrpSpPr/>
              <p:nvPr/>
            </p:nvGrpSpPr>
            <p:grpSpPr>
              <a:xfrm rot="10800000">
                <a:off x="2068475" y="1615175"/>
                <a:ext cx="368400" cy="368400"/>
                <a:chOff x="963275" y="509975"/>
                <a:chExt cx="368400" cy="368400"/>
              </a:xfrm>
            </p:grpSpPr>
            <p:sp>
              <p:nvSpPr>
                <p:cNvPr id="300" name="Google Shape;30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01" name="Google Shape;30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302" name="Google Shape;302;p13"/>
            <p:cNvGrpSpPr/>
            <p:nvPr/>
          </p:nvGrpSpPr>
          <p:grpSpPr>
            <a:xfrm>
              <a:off x="2436875" y="3457175"/>
              <a:ext cx="1473600" cy="1473600"/>
              <a:chOff x="963275" y="509975"/>
              <a:chExt cx="1473600" cy="1473600"/>
            </a:xfrm>
          </p:grpSpPr>
          <p:grpSp>
            <p:nvGrpSpPr>
              <p:cNvPr id="303" name="Google Shape;303;p13"/>
              <p:cNvGrpSpPr/>
              <p:nvPr/>
            </p:nvGrpSpPr>
            <p:grpSpPr>
              <a:xfrm>
                <a:off x="963275" y="509975"/>
                <a:ext cx="368400" cy="368400"/>
                <a:chOff x="963275" y="509975"/>
                <a:chExt cx="368400" cy="368400"/>
              </a:xfrm>
            </p:grpSpPr>
            <p:sp>
              <p:nvSpPr>
                <p:cNvPr id="304" name="Google Shape;30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05" name="Google Shape;30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06" name="Google Shape;306;p13"/>
              <p:cNvGrpSpPr/>
              <p:nvPr/>
            </p:nvGrpSpPr>
            <p:grpSpPr>
              <a:xfrm rot="5400000">
                <a:off x="1331675" y="509975"/>
                <a:ext cx="368400" cy="368400"/>
                <a:chOff x="963275" y="509975"/>
                <a:chExt cx="368400" cy="368400"/>
              </a:xfrm>
            </p:grpSpPr>
            <p:sp>
              <p:nvSpPr>
                <p:cNvPr id="307" name="Google Shape;30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08" name="Google Shape;30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09" name="Google Shape;309;p13"/>
              <p:cNvGrpSpPr/>
              <p:nvPr/>
            </p:nvGrpSpPr>
            <p:grpSpPr>
              <a:xfrm rot="10800000">
                <a:off x="1700075" y="509975"/>
                <a:ext cx="368400" cy="368400"/>
                <a:chOff x="963275" y="509975"/>
                <a:chExt cx="368400" cy="368400"/>
              </a:xfrm>
            </p:grpSpPr>
            <p:sp>
              <p:nvSpPr>
                <p:cNvPr id="310" name="Google Shape;31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1" name="Google Shape;31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12" name="Google Shape;312;p13"/>
              <p:cNvGrpSpPr/>
              <p:nvPr/>
            </p:nvGrpSpPr>
            <p:grpSpPr>
              <a:xfrm rot="-5400000">
                <a:off x="2068475" y="509975"/>
                <a:ext cx="368400" cy="368400"/>
                <a:chOff x="963275" y="509975"/>
                <a:chExt cx="368400" cy="368400"/>
              </a:xfrm>
            </p:grpSpPr>
            <p:sp>
              <p:nvSpPr>
                <p:cNvPr id="313" name="Google Shape;31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4" name="Google Shape;31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15" name="Google Shape;315;p13"/>
              <p:cNvGrpSpPr/>
              <p:nvPr/>
            </p:nvGrpSpPr>
            <p:grpSpPr>
              <a:xfrm rot="5400000">
                <a:off x="963275" y="878375"/>
                <a:ext cx="368400" cy="368400"/>
                <a:chOff x="963275" y="509975"/>
                <a:chExt cx="368400" cy="368400"/>
              </a:xfrm>
            </p:grpSpPr>
            <p:sp>
              <p:nvSpPr>
                <p:cNvPr id="316" name="Google Shape;31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17" name="Google Shape;31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18" name="Google Shape;318;p13"/>
              <p:cNvGrpSpPr/>
              <p:nvPr/>
            </p:nvGrpSpPr>
            <p:grpSpPr>
              <a:xfrm rot="10800000">
                <a:off x="1331675" y="878375"/>
                <a:ext cx="368400" cy="368400"/>
                <a:chOff x="963275" y="509975"/>
                <a:chExt cx="368400" cy="368400"/>
              </a:xfrm>
            </p:grpSpPr>
            <p:sp>
              <p:nvSpPr>
                <p:cNvPr id="319" name="Google Shape;31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0" name="Google Shape;32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21" name="Google Shape;321;p13"/>
              <p:cNvGrpSpPr/>
              <p:nvPr/>
            </p:nvGrpSpPr>
            <p:grpSpPr>
              <a:xfrm rot="-5400000">
                <a:off x="1700075" y="878375"/>
                <a:ext cx="368400" cy="368400"/>
                <a:chOff x="963275" y="509975"/>
                <a:chExt cx="368400" cy="368400"/>
              </a:xfrm>
            </p:grpSpPr>
            <p:sp>
              <p:nvSpPr>
                <p:cNvPr id="322" name="Google Shape;32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3" name="Google Shape;32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24" name="Google Shape;324;p13"/>
              <p:cNvGrpSpPr/>
              <p:nvPr/>
            </p:nvGrpSpPr>
            <p:grpSpPr>
              <a:xfrm>
                <a:off x="2068475" y="878375"/>
                <a:ext cx="368400" cy="368400"/>
                <a:chOff x="963275" y="509975"/>
                <a:chExt cx="368400" cy="368400"/>
              </a:xfrm>
            </p:grpSpPr>
            <p:sp>
              <p:nvSpPr>
                <p:cNvPr id="325" name="Google Shape;32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6" name="Google Shape;32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27" name="Google Shape;327;p13"/>
              <p:cNvGrpSpPr/>
              <p:nvPr/>
            </p:nvGrpSpPr>
            <p:grpSpPr>
              <a:xfrm rot="10800000">
                <a:off x="963275" y="1246775"/>
                <a:ext cx="368400" cy="368400"/>
                <a:chOff x="963275" y="509975"/>
                <a:chExt cx="368400" cy="368400"/>
              </a:xfrm>
            </p:grpSpPr>
            <p:sp>
              <p:nvSpPr>
                <p:cNvPr id="328" name="Google Shape;32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29" name="Google Shape;32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30" name="Google Shape;330;p13"/>
              <p:cNvGrpSpPr/>
              <p:nvPr/>
            </p:nvGrpSpPr>
            <p:grpSpPr>
              <a:xfrm rot="-5400000">
                <a:off x="1331675" y="1246775"/>
                <a:ext cx="368400" cy="368400"/>
                <a:chOff x="963275" y="509975"/>
                <a:chExt cx="368400" cy="368400"/>
              </a:xfrm>
            </p:grpSpPr>
            <p:sp>
              <p:nvSpPr>
                <p:cNvPr id="331" name="Google Shape;33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2" name="Google Shape;33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33" name="Google Shape;333;p13"/>
              <p:cNvGrpSpPr/>
              <p:nvPr/>
            </p:nvGrpSpPr>
            <p:grpSpPr>
              <a:xfrm>
                <a:off x="1700075" y="1246775"/>
                <a:ext cx="368400" cy="368400"/>
                <a:chOff x="963275" y="509975"/>
                <a:chExt cx="368400" cy="368400"/>
              </a:xfrm>
            </p:grpSpPr>
            <p:sp>
              <p:nvSpPr>
                <p:cNvPr id="334" name="Google Shape;33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5" name="Google Shape;33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36" name="Google Shape;336;p13"/>
              <p:cNvGrpSpPr/>
              <p:nvPr/>
            </p:nvGrpSpPr>
            <p:grpSpPr>
              <a:xfrm rot="5400000">
                <a:off x="2068475" y="1246775"/>
                <a:ext cx="368400" cy="368400"/>
                <a:chOff x="963275" y="509975"/>
                <a:chExt cx="368400" cy="368400"/>
              </a:xfrm>
            </p:grpSpPr>
            <p:sp>
              <p:nvSpPr>
                <p:cNvPr id="337" name="Google Shape;33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8" name="Google Shape;33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39" name="Google Shape;339;p13"/>
              <p:cNvGrpSpPr/>
              <p:nvPr/>
            </p:nvGrpSpPr>
            <p:grpSpPr>
              <a:xfrm rot="-5400000">
                <a:off x="963275" y="1615175"/>
                <a:ext cx="368400" cy="368400"/>
                <a:chOff x="963275" y="509975"/>
                <a:chExt cx="368400" cy="368400"/>
              </a:xfrm>
            </p:grpSpPr>
            <p:sp>
              <p:nvSpPr>
                <p:cNvPr id="340" name="Google Shape;34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41" name="Google Shape;34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42" name="Google Shape;342;p13"/>
              <p:cNvGrpSpPr/>
              <p:nvPr/>
            </p:nvGrpSpPr>
            <p:grpSpPr>
              <a:xfrm>
                <a:off x="1331675" y="1615175"/>
                <a:ext cx="368400" cy="368400"/>
                <a:chOff x="963275" y="509975"/>
                <a:chExt cx="368400" cy="368400"/>
              </a:xfrm>
            </p:grpSpPr>
            <p:sp>
              <p:nvSpPr>
                <p:cNvPr id="343" name="Google Shape;34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44" name="Google Shape;34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45" name="Google Shape;345;p13"/>
              <p:cNvGrpSpPr/>
              <p:nvPr/>
            </p:nvGrpSpPr>
            <p:grpSpPr>
              <a:xfrm rot="5400000">
                <a:off x="1700075" y="1615175"/>
                <a:ext cx="368400" cy="368400"/>
                <a:chOff x="963275" y="509975"/>
                <a:chExt cx="368400" cy="368400"/>
              </a:xfrm>
            </p:grpSpPr>
            <p:sp>
              <p:nvSpPr>
                <p:cNvPr id="346" name="Google Shape;34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47" name="Google Shape;34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48" name="Google Shape;348;p13"/>
              <p:cNvGrpSpPr/>
              <p:nvPr/>
            </p:nvGrpSpPr>
            <p:grpSpPr>
              <a:xfrm rot="10800000">
                <a:off x="2068475" y="1615175"/>
                <a:ext cx="368400" cy="368400"/>
                <a:chOff x="963275" y="509975"/>
                <a:chExt cx="368400" cy="368400"/>
              </a:xfrm>
            </p:grpSpPr>
            <p:sp>
              <p:nvSpPr>
                <p:cNvPr id="349" name="Google Shape;34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50" name="Google Shape;35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351" name="Google Shape;351;p13"/>
            <p:cNvGrpSpPr/>
            <p:nvPr/>
          </p:nvGrpSpPr>
          <p:grpSpPr>
            <a:xfrm>
              <a:off x="3910475" y="509975"/>
              <a:ext cx="1473600" cy="1473600"/>
              <a:chOff x="963275" y="509975"/>
              <a:chExt cx="1473600" cy="1473600"/>
            </a:xfrm>
          </p:grpSpPr>
          <p:grpSp>
            <p:nvGrpSpPr>
              <p:cNvPr id="352" name="Google Shape;352;p13"/>
              <p:cNvGrpSpPr/>
              <p:nvPr/>
            </p:nvGrpSpPr>
            <p:grpSpPr>
              <a:xfrm>
                <a:off x="963275" y="509975"/>
                <a:ext cx="368400" cy="368400"/>
                <a:chOff x="963275" y="509975"/>
                <a:chExt cx="368400" cy="368400"/>
              </a:xfrm>
            </p:grpSpPr>
            <p:sp>
              <p:nvSpPr>
                <p:cNvPr id="353" name="Google Shape;35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54" name="Google Shape;35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55" name="Google Shape;355;p13"/>
              <p:cNvGrpSpPr/>
              <p:nvPr/>
            </p:nvGrpSpPr>
            <p:grpSpPr>
              <a:xfrm rot="5400000">
                <a:off x="1331675" y="509975"/>
                <a:ext cx="368400" cy="368400"/>
                <a:chOff x="963275" y="509975"/>
                <a:chExt cx="368400" cy="368400"/>
              </a:xfrm>
            </p:grpSpPr>
            <p:sp>
              <p:nvSpPr>
                <p:cNvPr id="356" name="Google Shape;35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57" name="Google Shape;35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58" name="Google Shape;358;p13"/>
              <p:cNvGrpSpPr/>
              <p:nvPr/>
            </p:nvGrpSpPr>
            <p:grpSpPr>
              <a:xfrm rot="10800000">
                <a:off x="1700075" y="509975"/>
                <a:ext cx="368400" cy="368400"/>
                <a:chOff x="963275" y="509975"/>
                <a:chExt cx="368400" cy="368400"/>
              </a:xfrm>
            </p:grpSpPr>
            <p:sp>
              <p:nvSpPr>
                <p:cNvPr id="359" name="Google Shape;35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60" name="Google Shape;36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61" name="Google Shape;361;p13"/>
              <p:cNvGrpSpPr/>
              <p:nvPr/>
            </p:nvGrpSpPr>
            <p:grpSpPr>
              <a:xfrm rot="-5400000">
                <a:off x="2068475" y="509975"/>
                <a:ext cx="368400" cy="368400"/>
                <a:chOff x="963275" y="509975"/>
                <a:chExt cx="368400" cy="368400"/>
              </a:xfrm>
            </p:grpSpPr>
            <p:sp>
              <p:nvSpPr>
                <p:cNvPr id="362" name="Google Shape;36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63" name="Google Shape;36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64" name="Google Shape;364;p13"/>
              <p:cNvGrpSpPr/>
              <p:nvPr/>
            </p:nvGrpSpPr>
            <p:grpSpPr>
              <a:xfrm rot="5400000">
                <a:off x="963275" y="878375"/>
                <a:ext cx="368400" cy="368400"/>
                <a:chOff x="963275" y="509975"/>
                <a:chExt cx="368400" cy="368400"/>
              </a:xfrm>
            </p:grpSpPr>
            <p:sp>
              <p:nvSpPr>
                <p:cNvPr id="365" name="Google Shape;36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66" name="Google Shape;36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67" name="Google Shape;367;p13"/>
              <p:cNvGrpSpPr/>
              <p:nvPr/>
            </p:nvGrpSpPr>
            <p:grpSpPr>
              <a:xfrm rot="10800000">
                <a:off x="1331675" y="878375"/>
                <a:ext cx="368400" cy="368400"/>
                <a:chOff x="963275" y="509975"/>
                <a:chExt cx="368400" cy="368400"/>
              </a:xfrm>
            </p:grpSpPr>
            <p:sp>
              <p:nvSpPr>
                <p:cNvPr id="368" name="Google Shape;36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69" name="Google Shape;36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70" name="Google Shape;370;p13"/>
              <p:cNvGrpSpPr/>
              <p:nvPr/>
            </p:nvGrpSpPr>
            <p:grpSpPr>
              <a:xfrm rot="-5400000">
                <a:off x="1700075" y="878375"/>
                <a:ext cx="368400" cy="368400"/>
                <a:chOff x="963275" y="509975"/>
                <a:chExt cx="368400" cy="368400"/>
              </a:xfrm>
            </p:grpSpPr>
            <p:sp>
              <p:nvSpPr>
                <p:cNvPr id="371" name="Google Shape;37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72" name="Google Shape;37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73" name="Google Shape;373;p13"/>
              <p:cNvGrpSpPr/>
              <p:nvPr/>
            </p:nvGrpSpPr>
            <p:grpSpPr>
              <a:xfrm>
                <a:off x="2068475" y="878375"/>
                <a:ext cx="368400" cy="368400"/>
                <a:chOff x="963275" y="509975"/>
                <a:chExt cx="368400" cy="368400"/>
              </a:xfrm>
            </p:grpSpPr>
            <p:sp>
              <p:nvSpPr>
                <p:cNvPr id="374" name="Google Shape;37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75" name="Google Shape;37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76" name="Google Shape;376;p13"/>
              <p:cNvGrpSpPr/>
              <p:nvPr/>
            </p:nvGrpSpPr>
            <p:grpSpPr>
              <a:xfrm rot="10800000">
                <a:off x="963275" y="1246775"/>
                <a:ext cx="368400" cy="368400"/>
                <a:chOff x="963275" y="509975"/>
                <a:chExt cx="368400" cy="368400"/>
              </a:xfrm>
            </p:grpSpPr>
            <p:sp>
              <p:nvSpPr>
                <p:cNvPr id="377" name="Google Shape;37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78" name="Google Shape;37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79" name="Google Shape;379;p13"/>
              <p:cNvGrpSpPr/>
              <p:nvPr/>
            </p:nvGrpSpPr>
            <p:grpSpPr>
              <a:xfrm rot="-5400000">
                <a:off x="1331675" y="1246775"/>
                <a:ext cx="368400" cy="368400"/>
                <a:chOff x="963275" y="509975"/>
                <a:chExt cx="368400" cy="368400"/>
              </a:xfrm>
            </p:grpSpPr>
            <p:sp>
              <p:nvSpPr>
                <p:cNvPr id="380" name="Google Shape;38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81" name="Google Shape;38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82" name="Google Shape;382;p13"/>
              <p:cNvGrpSpPr/>
              <p:nvPr/>
            </p:nvGrpSpPr>
            <p:grpSpPr>
              <a:xfrm>
                <a:off x="1700075" y="1246775"/>
                <a:ext cx="368400" cy="368400"/>
                <a:chOff x="963275" y="509975"/>
                <a:chExt cx="368400" cy="368400"/>
              </a:xfrm>
            </p:grpSpPr>
            <p:sp>
              <p:nvSpPr>
                <p:cNvPr id="383" name="Google Shape;38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84" name="Google Shape;38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85" name="Google Shape;385;p13"/>
              <p:cNvGrpSpPr/>
              <p:nvPr/>
            </p:nvGrpSpPr>
            <p:grpSpPr>
              <a:xfrm rot="5400000">
                <a:off x="2068475" y="1246775"/>
                <a:ext cx="368400" cy="368400"/>
                <a:chOff x="963275" y="509975"/>
                <a:chExt cx="368400" cy="368400"/>
              </a:xfrm>
            </p:grpSpPr>
            <p:sp>
              <p:nvSpPr>
                <p:cNvPr id="386" name="Google Shape;38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87" name="Google Shape;38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88" name="Google Shape;388;p13"/>
              <p:cNvGrpSpPr/>
              <p:nvPr/>
            </p:nvGrpSpPr>
            <p:grpSpPr>
              <a:xfrm rot="-5400000">
                <a:off x="963275" y="1615175"/>
                <a:ext cx="368400" cy="368400"/>
                <a:chOff x="963275" y="509975"/>
                <a:chExt cx="368400" cy="368400"/>
              </a:xfrm>
            </p:grpSpPr>
            <p:sp>
              <p:nvSpPr>
                <p:cNvPr id="389" name="Google Shape;38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90" name="Google Shape;39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91" name="Google Shape;391;p13"/>
              <p:cNvGrpSpPr/>
              <p:nvPr/>
            </p:nvGrpSpPr>
            <p:grpSpPr>
              <a:xfrm>
                <a:off x="1331675" y="1615175"/>
                <a:ext cx="368400" cy="368400"/>
                <a:chOff x="963275" y="509975"/>
                <a:chExt cx="368400" cy="368400"/>
              </a:xfrm>
            </p:grpSpPr>
            <p:sp>
              <p:nvSpPr>
                <p:cNvPr id="392" name="Google Shape;39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93" name="Google Shape;39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94" name="Google Shape;394;p13"/>
              <p:cNvGrpSpPr/>
              <p:nvPr/>
            </p:nvGrpSpPr>
            <p:grpSpPr>
              <a:xfrm rot="5400000">
                <a:off x="1700075" y="1615175"/>
                <a:ext cx="368400" cy="368400"/>
                <a:chOff x="963275" y="509975"/>
                <a:chExt cx="368400" cy="368400"/>
              </a:xfrm>
            </p:grpSpPr>
            <p:sp>
              <p:nvSpPr>
                <p:cNvPr id="395" name="Google Shape;39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96" name="Google Shape;39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397" name="Google Shape;397;p13"/>
              <p:cNvGrpSpPr/>
              <p:nvPr/>
            </p:nvGrpSpPr>
            <p:grpSpPr>
              <a:xfrm rot="10800000">
                <a:off x="2068475" y="1615175"/>
                <a:ext cx="368400" cy="368400"/>
                <a:chOff x="963275" y="509975"/>
                <a:chExt cx="368400" cy="368400"/>
              </a:xfrm>
            </p:grpSpPr>
            <p:sp>
              <p:nvSpPr>
                <p:cNvPr id="398" name="Google Shape;39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99" name="Google Shape;39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400" name="Google Shape;400;p13"/>
            <p:cNvGrpSpPr/>
            <p:nvPr/>
          </p:nvGrpSpPr>
          <p:grpSpPr>
            <a:xfrm>
              <a:off x="3910475" y="1983575"/>
              <a:ext cx="1473600" cy="1473600"/>
              <a:chOff x="963275" y="509975"/>
              <a:chExt cx="1473600" cy="1473600"/>
            </a:xfrm>
          </p:grpSpPr>
          <p:grpSp>
            <p:nvGrpSpPr>
              <p:cNvPr id="401" name="Google Shape;401;p13"/>
              <p:cNvGrpSpPr/>
              <p:nvPr/>
            </p:nvGrpSpPr>
            <p:grpSpPr>
              <a:xfrm>
                <a:off x="963275" y="509975"/>
                <a:ext cx="368400" cy="368400"/>
                <a:chOff x="963275" y="509975"/>
                <a:chExt cx="368400" cy="368400"/>
              </a:xfrm>
            </p:grpSpPr>
            <p:sp>
              <p:nvSpPr>
                <p:cNvPr id="402" name="Google Shape;40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03" name="Google Shape;40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04" name="Google Shape;404;p13"/>
              <p:cNvGrpSpPr/>
              <p:nvPr/>
            </p:nvGrpSpPr>
            <p:grpSpPr>
              <a:xfrm rot="5400000">
                <a:off x="1331675" y="509975"/>
                <a:ext cx="368400" cy="368400"/>
                <a:chOff x="963275" y="509975"/>
                <a:chExt cx="368400" cy="368400"/>
              </a:xfrm>
            </p:grpSpPr>
            <p:sp>
              <p:nvSpPr>
                <p:cNvPr id="405" name="Google Shape;40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06" name="Google Shape;40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07" name="Google Shape;407;p13"/>
              <p:cNvGrpSpPr/>
              <p:nvPr/>
            </p:nvGrpSpPr>
            <p:grpSpPr>
              <a:xfrm rot="10800000">
                <a:off x="1700075" y="509975"/>
                <a:ext cx="368400" cy="368400"/>
                <a:chOff x="963275" y="509975"/>
                <a:chExt cx="368400" cy="368400"/>
              </a:xfrm>
            </p:grpSpPr>
            <p:sp>
              <p:nvSpPr>
                <p:cNvPr id="408" name="Google Shape;40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09" name="Google Shape;40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10" name="Google Shape;410;p13"/>
              <p:cNvGrpSpPr/>
              <p:nvPr/>
            </p:nvGrpSpPr>
            <p:grpSpPr>
              <a:xfrm rot="-5400000">
                <a:off x="2068475" y="509975"/>
                <a:ext cx="368400" cy="368400"/>
                <a:chOff x="963275" y="509975"/>
                <a:chExt cx="368400" cy="368400"/>
              </a:xfrm>
            </p:grpSpPr>
            <p:sp>
              <p:nvSpPr>
                <p:cNvPr id="411" name="Google Shape;41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12" name="Google Shape;41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13" name="Google Shape;413;p13"/>
              <p:cNvGrpSpPr/>
              <p:nvPr/>
            </p:nvGrpSpPr>
            <p:grpSpPr>
              <a:xfrm rot="5400000">
                <a:off x="963275" y="878375"/>
                <a:ext cx="368400" cy="368400"/>
                <a:chOff x="963275" y="509975"/>
                <a:chExt cx="368400" cy="368400"/>
              </a:xfrm>
            </p:grpSpPr>
            <p:sp>
              <p:nvSpPr>
                <p:cNvPr id="414" name="Google Shape;41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15" name="Google Shape;41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16" name="Google Shape;416;p13"/>
              <p:cNvGrpSpPr/>
              <p:nvPr/>
            </p:nvGrpSpPr>
            <p:grpSpPr>
              <a:xfrm rot="10800000">
                <a:off x="1331675" y="878375"/>
                <a:ext cx="368400" cy="368400"/>
                <a:chOff x="963275" y="509975"/>
                <a:chExt cx="368400" cy="368400"/>
              </a:xfrm>
            </p:grpSpPr>
            <p:sp>
              <p:nvSpPr>
                <p:cNvPr id="417" name="Google Shape;41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18" name="Google Shape;41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19" name="Google Shape;419;p13"/>
              <p:cNvGrpSpPr/>
              <p:nvPr/>
            </p:nvGrpSpPr>
            <p:grpSpPr>
              <a:xfrm rot="-5400000">
                <a:off x="1700075" y="878375"/>
                <a:ext cx="368400" cy="368400"/>
                <a:chOff x="963275" y="509975"/>
                <a:chExt cx="368400" cy="368400"/>
              </a:xfrm>
            </p:grpSpPr>
            <p:sp>
              <p:nvSpPr>
                <p:cNvPr id="420" name="Google Shape;42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21" name="Google Shape;42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22" name="Google Shape;422;p13"/>
              <p:cNvGrpSpPr/>
              <p:nvPr/>
            </p:nvGrpSpPr>
            <p:grpSpPr>
              <a:xfrm>
                <a:off x="2068475" y="878375"/>
                <a:ext cx="368400" cy="368400"/>
                <a:chOff x="963275" y="509975"/>
                <a:chExt cx="368400" cy="368400"/>
              </a:xfrm>
            </p:grpSpPr>
            <p:sp>
              <p:nvSpPr>
                <p:cNvPr id="423" name="Google Shape;42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24" name="Google Shape;42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25" name="Google Shape;425;p13"/>
              <p:cNvGrpSpPr/>
              <p:nvPr/>
            </p:nvGrpSpPr>
            <p:grpSpPr>
              <a:xfrm rot="10800000">
                <a:off x="963275" y="1246775"/>
                <a:ext cx="368400" cy="368400"/>
                <a:chOff x="963275" y="509975"/>
                <a:chExt cx="368400" cy="368400"/>
              </a:xfrm>
            </p:grpSpPr>
            <p:sp>
              <p:nvSpPr>
                <p:cNvPr id="426" name="Google Shape;42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27" name="Google Shape;42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28" name="Google Shape;428;p13"/>
              <p:cNvGrpSpPr/>
              <p:nvPr/>
            </p:nvGrpSpPr>
            <p:grpSpPr>
              <a:xfrm rot="-5400000">
                <a:off x="1331675" y="1246775"/>
                <a:ext cx="368400" cy="368400"/>
                <a:chOff x="963275" y="509975"/>
                <a:chExt cx="368400" cy="368400"/>
              </a:xfrm>
            </p:grpSpPr>
            <p:sp>
              <p:nvSpPr>
                <p:cNvPr id="429" name="Google Shape;42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30" name="Google Shape;43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31" name="Google Shape;431;p13"/>
              <p:cNvGrpSpPr/>
              <p:nvPr/>
            </p:nvGrpSpPr>
            <p:grpSpPr>
              <a:xfrm>
                <a:off x="1700075" y="1246775"/>
                <a:ext cx="368400" cy="368400"/>
                <a:chOff x="963275" y="509975"/>
                <a:chExt cx="368400" cy="368400"/>
              </a:xfrm>
            </p:grpSpPr>
            <p:sp>
              <p:nvSpPr>
                <p:cNvPr id="432" name="Google Shape;43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33" name="Google Shape;43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34" name="Google Shape;434;p13"/>
              <p:cNvGrpSpPr/>
              <p:nvPr/>
            </p:nvGrpSpPr>
            <p:grpSpPr>
              <a:xfrm rot="5400000">
                <a:off x="2068475" y="1246775"/>
                <a:ext cx="368400" cy="368400"/>
                <a:chOff x="963275" y="509975"/>
                <a:chExt cx="368400" cy="368400"/>
              </a:xfrm>
            </p:grpSpPr>
            <p:sp>
              <p:nvSpPr>
                <p:cNvPr id="435" name="Google Shape;43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36" name="Google Shape;43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37" name="Google Shape;437;p13"/>
              <p:cNvGrpSpPr/>
              <p:nvPr/>
            </p:nvGrpSpPr>
            <p:grpSpPr>
              <a:xfrm rot="-5400000">
                <a:off x="963275" y="1615175"/>
                <a:ext cx="368400" cy="368400"/>
                <a:chOff x="963275" y="509975"/>
                <a:chExt cx="368400" cy="368400"/>
              </a:xfrm>
            </p:grpSpPr>
            <p:sp>
              <p:nvSpPr>
                <p:cNvPr id="438" name="Google Shape;43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39" name="Google Shape;43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40" name="Google Shape;440;p13"/>
              <p:cNvGrpSpPr/>
              <p:nvPr/>
            </p:nvGrpSpPr>
            <p:grpSpPr>
              <a:xfrm>
                <a:off x="1331675" y="1615175"/>
                <a:ext cx="368400" cy="368400"/>
                <a:chOff x="963275" y="509975"/>
                <a:chExt cx="368400" cy="368400"/>
              </a:xfrm>
            </p:grpSpPr>
            <p:sp>
              <p:nvSpPr>
                <p:cNvPr id="441" name="Google Shape;44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42" name="Google Shape;44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43" name="Google Shape;443;p13"/>
              <p:cNvGrpSpPr/>
              <p:nvPr/>
            </p:nvGrpSpPr>
            <p:grpSpPr>
              <a:xfrm rot="5400000">
                <a:off x="1700075" y="1615175"/>
                <a:ext cx="368400" cy="368400"/>
                <a:chOff x="963275" y="509975"/>
                <a:chExt cx="368400" cy="368400"/>
              </a:xfrm>
            </p:grpSpPr>
            <p:sp>
              <p:nvSpPr>
                <p:cNvPr id="444" name="Google Shape;44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45" name="Google Shape;44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46" name="Google Shape;446;p13"/>
              <p:cNvGrpSpPr/>
              <p:nvPr/>
            </p:nvGrpSpPr>
            <p:grpSpPr>
              <a:xfrm rot="10800000">
                <a:off x="2068475" y="1615175"/>
                <a:ext cx="368400" cy="368400"/>
                <a:chOff x="963275" y="509975"/>
                <a:chExt cx="368400" cy="368400"/>
              </a:xfrm>
            </p:grpSpPr>
            <p:sp>
              <p:nvSpPr>
                <p:cNvPr id="447" name="Google Shape;44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48" name="Google Shape;44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nvGrpSpPr>
            <p:cNvPr id="449" name="Google Shape;449;p13"/>
            <p:cNvGrpSpPr/>
            <p:nvPr/>
          </p:nvGrpSpPr>
          <p:grpSpPr>
            <a:xfrm>
              <a:off x="3910475" y="3457175"/>
              <a:ext cx="1473600" cy="1473600"/>
              <a:chOff x="963275" y="509975"/>
              <a:chExt cx="1473600" cy="1473600"/>
            </a:xfrm>
          </p:grpSpPr>
          <p:grpSp>
            <p:nvGrpSpPr>
              <p:cNvPr id="450" name="Google Shape;450;p13"/>
              <p:cNvGrpSpPr/>
              <p:nvPr/>
            </p:nvGrpSpPr>
            <p:grpSpPr>
              <a:xfrm>
                <a:off x="963275" y="509975"/>
                <a:ext cx="368400" cy="368400"/>
                <a:chOff x="963275" y="509975"/>
                <a:chExt cx="368400" cy="368400"/>
              </a:xfrm>
            </p:grpSpPr>
            <p:sp>
              <p:nvSpPr>
                <p:cNvPr id="451" name="Google Shape;45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52" name="Google Shape;45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53" name="Google Shape;453;p13"/>
              <p:cNvGrpSpPr/>
              <p:nvPr/>
            </p:nvGrpSpPr>
            <p:grpSpPr>
              <a:xfrm rot="5400000">
                <a:off x="1331675" y="509975"/>
                <a:ext cx="368400" cy="368400"/>
                <a:chOff x="963275" y="509975"/>
                <a:chExt cx="368400" cy="368400"/>
              </a:xfrm>
            </p:grpSpPr>
            <p:sp>
              <p:nvSpPr>
                <p:cNvPr id="454" name="Google Shape;45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55" name="Google Shape;45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56" name="Google Shape;456;p13"/>
              <p:cNvGrpSpPr/>
              <p:nvPr/>
            </p:nvGrpSpPr>
            <p:grpSpPr>
              <a:xfrm rot="10800000">
                <a:off x="1700075" y="509975"/>
                <a:ext cx="368400" cy="368400"/>
                <a:chOff x="963275" y="509975"/>
                <a:chExt cx="368400" cy="368400"/>
              </a:xfrm>
            </p:grpSpPr>
            <p:sp>
              <p:nvSpPr>
                <p:cNvPr id="457" name="Google Shape;45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58" name="Google Shape;45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59" name="Google Shape;459;p13"/>
              <p:cNvGrpSpPr/>
              <p:nvPr/>
            </p:nvGrpSpPr>
            <p:grpSpPr>
              <a:xfrm rot="-5400000">
                <a:off x="2068475" y="509975"/>
                <a:ext cx="368400" cy="368400"/>
                <a:chOff x="963275" y="509975"/>
                <a:chExt cx="368400" cy="368400"/>
              </a:xfrm>
            </p:grpSpPr>
            <p:sp>
              <p:nvSpPr>
                <p:cNvPr id="460" name="Google Shape;46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61" name="Google Shape;46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62" name="Google Shape;462;p13"/>
              <p:cNvGrpSpPr/>
              <p:nvPr/>
            </p:nvGrpSpPr>
            <p:grpSpPr>
              <a:xfrm rot="5400000">
                <a:off x="963275" y="878375"/>
                <a:ext cx="368400" cy="368400"/>
                <a:chOff x="963275" y="509975"/>
                <a:chExt cx="368400" cy="368400"/>
              </a:xfrm>
            </p:grpSpPr>
            <p:sp>
              <p:nvSpPr>
                <p:cNvPr id="463" name="Google Shape;46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64" name="Google Shape;46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65" name="Google Shape;465;p13"/>
              <p:cNvGrpSpPr/>
              <p:nvPr/>
            </p:nvGrpSpPr>
            <p:grpSpPr>
              <a:xfrm rot="10800000">
                <a:off x="1331675" y="878375"/>
                <a:ext cx="368400" cy="368400"/>
                <a:chOff x="963275" y="509975"/>
                <a:chExt cx="368400" cy="368400"/>
              </a:xfrm>
            </p:grpSpPr>
            <p:sp>
              <p:nvSpPr>
                <p:cNvPr id="466" name="Google Shape;46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67" name="Google Shape;46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68" name="Google Shape;468;p13"/>
              <p:cNvGrpSpPr/>
              <p:nvPr/>
            </p:nvGrpSpPr>
            <p:grpSpPr>
              <a:xfrm rot="-5400000">
                <a:off x="1700075" y="878375"/>
                <a:ext cx="368400" cy="368400"/>
                <a:chOff x="963275" y="509975"/>
                <a:chExt cx="368400" cy="368400"/>
              </a:xfrm>
            </p:grpSpPr>
            <p:sp>
              <p:nvSpPr>
                <p:cNvPr id="469" name="Google Shape;469;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70" name="Google Shape;470;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71" name="Google Shape;471;p13"/>
              <p:cNvGrpSpPr/>
              <p:nvPr/>
            </p:nvGrpSpPr>
            <p:grpSpPr>
              <a:xfrm>
                <a:off x="2068475" y="878375"/>
                <a:ext cx="368400" cy="368400"/>
                <a:chOff x="963275" y="509975"/>
                <a:chExt cx="368400" cy="368400"/>
              </a:xfrm>
            </p:grpSpPr>
            <p:sp>
              <p:nvSpPr>
                <p:cNvPr id="472" name="Google Shape;472;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73" name="Google Shape;473;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74" name="Google Shape;474;p13"/>
              <p:cNvGrpSpPr/>
              <p:nvPr/>
            </p:nvGrpSpPr>
            <p:grpSpPr>
              <a:xfrm rot="10800000">
                <a:off x="963275" y="1246775"/>
                <a:ext cx="368400" cy="368400"/>
                <a:chOff x="963275" y="509975"/>
                <a:chExt cx="368400" cy="368400"/>
              </a:xfrm>
            </p:grpSpPr>
            <p:sp>
              <p:nvSpPr>
                <p:cNvPr id="475" name="Google Shape;475;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76" name="Google Shape;476;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77" name="Google Shape;477;p13"/>
              <p:cNvGrpSpPr/>
              <p:nvPr/>
            </p:nvGrpSpPr>
            <p:grpSpPr>
              <a:xfrm rot="-5400000">
                <a:off x="1331675" y="1246775"/>
                <a:ext cx="368400" cy="368400"/>
                <a:chOff x="963275" y="509975"/>
                <a:chExt cx="368400" cy="368400"/>
              </a:xfrm>
            </p:grpSpPr>
            <p:sp>
              <p:nvSpPr>
                <p:cNvPr id="478" name="Google Shape;478;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79" name="Google Shape;479;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80" name="Google Shape;480;p13"/>
              <p:cNvGrpSpPr/>
              <p:nvPr/>
            </p:nvGrpSpPr>
            <p:grpSpPr>
              <a:xfrm>
                <a:off x="1700075" y="1246775"/>
                <a:ext cx="368400" cy="368400"/>
                <a:chOff x="963275" y="509975"/>
                <a:chExt cx="368400" cy="368400"/>
              </a:xfrm>
            </p:grpSpPr>
            <p:sp>
              <p:nvSpPr>
                <p:cNvPr id="481" name="Google Shape;481;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82" name="Google Shape;482;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83" name="Google Shape;483;p13"/>
              <p:cNvGrpSpPr/>
              <p:nvPr/>
            </p:nvGrpSpPr>
            <p:grpSpPr>
              <a:xfrm rot="5400000">
                <a:off x="2068475" y="1246775"/>
                <a:ext cx="368400" cy="368400"/>
                <a:chOff x="963275" y="509975"/>
                <a:chExt cx="368400" cy="368400"/>
              </a:xfrm>
            </p:grpSpPr>
            <p:sp>
              <p:nvSpPr>
                <p:cNvPr id="484" name="Google Shape;484;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85" name="Google Shape;485;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86" name="Google Shape;486;p13"/>
              <p:cNvGrpSpPr/>
              <p:nvPr/>
            </p:nvGrpSpPr>
            <p:grpSpPr>
              <a:xfrm rot="-5400000">
                <a:off x="963275" y="1615175"/>
                <a:ext cx="368400" cy="368400"/>
                <a:chOff x="963275" y="509975"/>
                <a:chExt cx="368400" cy="368400"/>
              </a:xfrm>
            </p:grpSpPr>
            <p:sp>
              <p:nvSpPr>
                <p:cNvPr id="487" name="Google Shape;487;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88" name="Google Shape;488;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89" name="Google Shape;489;p13"/>
              <p:cNvGrpSpPr/>
              <p:nvPr/>
            </p:nvGrpSpPr>
            <p:grpSpPr>
              <a:xfrm>
                <a:off x="1331675" y="1615175"/>
                <a:ext cx="368400" cy="368400"/>
                <a:chOff x="963275" y="509975"/>
                <a:chExt cx="368400" cy="368400"/>
              </a:xfrm>
            </p:grpSpPr>
            <p:sp>
              <p:nvSpPr>
                <p:cNvPr id="490" name="Google Shape;490;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91" name="Google Shape;491;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92" name="Google Shape;492;p13"/>
              <p:cNvGrpSpPr/>
              <p:nvPr/>
            </p:nvGrpSpPr>
            <p:grpSpPr>
              <a:xfrm rot="5400000">
                <a:off x="1700075" y="1615175"/>
                <a:ext cx="368400" cy="368400"/>
                <a:chOff x="963275" y="509975"/>
                <a:chExt cx="368400" cy="368400"/>
              </a:xfrm>
            </p:grpSpPr>
            <p:sp>
              <p:nvSpPr>
                <p:cNvPr id="493" name="Google Shape;493;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94" name="Google Shape;494;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495" name="Google Shape;495;p13"/>
              <p:cNvGrpSpPr/>
              <p:nvPr/>
            </p:nvGrpSpPr>
            <p:grpSpPr>
              <a:xfrm rot="10800000">
                <a:off x="2068475" y="1615175"/>
                <a:ext cx="368400" cy="368400"/>
                <a:chOff x="963275" y="509975"/>
                <a:chExt cx="368400" cy="368400"/>
              </a:xfrm>
            </p:grpSpPr>
            <p:sp>
              <p:nvSpPr>
                <p:cNvPr id="496" name="Google Shape;496;p13"/>
                <p:cNvSpPr/>
                <p:nvPr/>
              </p:nvSpPr>
              <p:spPr>
                <a:xfrm>
                  <a:off x="963275" y="509975"/>
                  <a:ext cx="368400" cy="368400"/>
                </a:xfrm>
                <a:prstGeom prst="ellipse">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97" name="Google Shape;497;p13"/>
                <p:cNvSpPr/>
                <p:nvPr/>
              </p:nvSpPr>
              <p:spPr>
                <a:xfrm>
                  <a:off x="996125" y="518423"/>
                  <a:ext cx="302700" cy="261900"/>
                </a:xfrm>
                <a:prstGeom prst="triangle">
                  <a:avLst>
                    <a:gd name="adj" fmla="val 50000"/>
                  </a:avLst>
                </a:prstGeom>
                <a:noFill/>
                <a:ln w="9525" cap="flat" cmpd="sng">
                  <a:solidFill>
                    <a:srgbClr val="66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grpSp>
      <p:sp>
        <p:nvSpPr>
          <p:cNvPr id="498" name="Google Shape;498;p13"/>
          <p:cNvSpPr txBox="1"/>
          <p:nvPr/>
        </p:nvSpPr>
        <p:spPr>
          <a:xfrm>
            <a:off x="315100" y="344075"/>
            <a:ext cx="3626700" cy="115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4100" b="1">
                <a:solidFill>
                  <a:srgbClr val="F2F2F2"/>
                </a:solidFill>
                <a:latin typeface="Montserrat"/>
                <a:ea typeface="Montserrat"/>
                <a:cs typeface="Montserrat"/>
                <a:sym typeface="Montserrat"/>
              </a:rPr>
              <a:t>An Introduction to GDPR in AA</a:t>
            </a:r>
            <a:endParaRPr sz="1700" b="1">
              <a:solidFill>
                <a:srgbClr val="F2F2F2"/>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596"/>
        <p:cNvGrpSpPr/>
        <p:nvPr/>
      </p:nvGrpSpPr>
      <p:grpSpPr>
        <a:xfrm>
          <a:off x="0" y="0"/>
          <a:ext cx="0" cy="0"/>
          <a:chOff x="0" y="0"/>
          <a:chExt cx="0" cy="0"/>
        </a:xfrm>
      </p:grpSpPr>
      <p:sp>
        <p:nvSpPr>
          <p:cNvPr id="597" name="Google Shape;597;p22"/>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98" name="Google Shape;598;p22"/>
          <p:cNvSpPr/>
          <p:nvPr/>
        </p:nvSpPr>
        <p:spPr>
          <a:xfrm>
            <a:off x="4480900" y="0"/>
            <a:ext cx="4662900" cy="5143500"/>
          </a:xfrm>
          <a:prstGeom prst="rect">
            <a:avLst/>
          </a:prstGeom>
          <a:solidFill>
            <a:srgbClr val="B6D7A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01" name="Google Shape;601;p22"/>
          <p:cNvSpPr txBox="1"/>
          <p:nvPr/>
        </p:nvSpPr>
        <p:spPr>
          <a:xfrm>
            <a:off x="315100" y="267875"/>
            <a:ext cx="3943200" cy="224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6000" b="1">
                <a:solidFill>
                  <a:srgbClr val="39771D"/>
                </a:solidFill>
                <a:latin typeface="Montserrat"/>
                <a:ea typeface="Montserrat"/>
                <a:cs typeface="Montserrat"/>
                <a:sym typeface="Montserrat"/>
              </a:rPr>
              <a:t>Thanks</a:t>
            </a:r>
            <a:endParaRPr sz="6000" b="1">
              <a:solidFill>
                <a:srgbClr val="39771D"/>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800" b="1">
              <a:solidFill>
                <a:srgbClr val="434343"/>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800">
                <a:solidFill>
                  <a:srgbClr val="434343"/>
                </a:solidFill>
                <a:latin typeface="Montserrat"/>
                <a:ea typeface="Montserrat"/>
                <a:cs typeface="Montserrat"/>
                <a:sym typeface="Montserrat"/>
              </a:rPr>
              <a:t>Please feel free to contact us with any questions or feedback on this presentation.</a:t>
            </a:r>
            <a:endParaRPr sz="1800">
              <a:solidFill>
                <a:srgbClr val="434343"/>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00">
              <a:solidFill>
                <a:srgbClr val="434343"/>
              </a:solidFill>
              <a:latin typeface="Montserrat"/>
              <a:ea typeface="Montserrat"/>
              <a:cs typeface="Montserrat"/>
              <a:sym typeface="Montserrat"/>
            </a:endParaRPr>
          </a:p>
          <a:p>
            <a:pPr marL="0" lvl="0" indent="0" algn="l" rtl="0">
              <a:spcBef>
                <a:spcPts val="0"/>
              </a:spcBef>
              <a:spcAft>
                <a:spcPts val="0"/>
              </a:spcAft>
              <a:buNone/>
            </a:pPr>
            <a:endParaRPr sz="1200">
              <a:solidFill>
                <a:srgbClr val="434343"/>
              </a:solidFill>
              <a:latin typeface="Montserrat"/>
              <a:ea typeface="Montserrat"/>
              <a:cs typeface="Montserrat"/>
              <a:sym typeface="Montserrat"/>
            </a:endParaRPr>
          </a:p>
          <a:p>
            <a:pPr marL="0" lvl="0" indent="0" algn="l" rtl="0">
              <a:spcBef>
                <a:spcPts val="0"/>
              </a:spcBef>
              <a:spcAft>
                <a:spcPts val="0"/>
              </a:spcAft>
              <a:buNone/>
            </a:pPr>
            <a:endParaRPr>
              <a:solidFill>
                <a:srgbClr val="F2F2F2"/>
              </a:solidFill>
              <a:latin typeface="Montserrat"/>
              <a:ea typeface="Montserrat"/>
              <a:cs typeface="Montserrat"/>
              <a:sym typeface="Montserrat"/>
            </a:endParaRPr>
          </a:p>
          <a:p>
            <a:pPr marL="0" lvl="0" indent="0" algn="l" rtl="0">
              <a:spcBef>
                <a:spcPts val="0"/>
              </a:spcBef>
              <a:spcAft>
                <a:spcPts val="0"/>
              </a:spcAft>
              <a:buNone/>
            </a:pPr>
            <a:endParaRPr sz="1800">
              <a:solidFill>
                <a:srgbClr val="F2F2F2"/>
              </a:solidFill>
              <a:latin typeface="Montserrat"/>
              <a:ea typeface="Montserrat"/>
              <a:cs typeface="Montserrat"/>
              <a:sym typeface="Montserrat"/>
            </a:endParaRPr>
          </a:p>
          <a:p>
            <a:pPr marL="0" lvl="0" indent="0" algn="l" rtl="0">
              <a:spcBef>
                <a:spcPts val="0"/>
              </a:spcBef>
              <a:spcAft>
                <a:spcPts val="0"/>
              </a:spcAft>
              <a:buNone/>
            </a:pPr>
            <a:endParaRPr sz="1800">
              <a:solidFill>
                <a:srgbClr val="F2F2F2"/>
              </a:solidFill>
              <a:latin typeface="Montserrat"/>
              <a:ea typeface="Montserrat"/>
              <a:cs typeface="Montserrat"/>
              <a:sym typeface="Montserrat"/>
            </a:endParaRPr>
          </a:p>
        </p:txBody>
      </p:sp>
      <p:sp>
        <p:nvSpPr>
          <p:cNvPr id="602" name="Google Shape;602;p22">
            <a:hlinkClick r:id="rId3"/>
          </p:cNvPr>
          <p:cNvSpPr/>
          <p:nvPr/>
        </p:nvSpPr>
        <p:spPr>
          <a:xfrm>
            <a:off x="788800" y="2630244"/>
            <a:ext cx="2995800" cy="591900"/>
          </a:xfrm>
          <a:prstGeom prst="roundRect">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300">
                <a:solidFill>
                  <a:srgbClr val="FFFFFF"/>
                </a:solidFill>
                <a:latin typeface="Montserrat SemiBold"/>
                <a:ea typeface="Montserrat SemiBold"/>
                <a:cs typeface="Montserrat SemiBold"/>
                <a:sym typeface="Montserrat SemiBold"/>
              </a:rPr>
              <a:t>www.aawalesandborders.org</a:t>
            </a:r>
            <a:endParaRPr sz="1300">
              <a:solidFill>
                <a:srgbClr val="FFFFFF"/>
              </a:solidFill>
              <a:latin typeface="Montserrat SemiBold"/>
              <a:ea typeface="Montserrat SemiBold"/>
              <a:cs typeface="Montserrat SemiBold"/>
              <a:sym typeface="Montserrat SemiBold"/>
            </a:endParaRPr>
          </a:p>
        </p:txBody>
      </p:sp>
      <p:sp>
        <p:nvSpPr>
          <p:cNvPr id="603" name="Google Shape;603;p22">
            <a:hlinkClick r:id="rId4"/>
          </p:cNvPr>
          <p:cNvSpPr/>
          <p:nvPr/>
        </p:nvSpPr>
        <p:spPr>
          <a:xfrm>
            <a:off x="788800" y="3394232"/>
            <a:ext cx="2995800" cy="591900"/>
          </a:xfrm>
          <a:prstGeom prst="roundRect">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300">
                <a:solidFill>
                  <a:srgbClr val="FFFFFF"/>
                </a:solidFill>
                <a:latin typeface="Montserrat SemiBold"/>
                <a:ea typeface="Montserrat SemiBold"/>
                <a:cs typeface="Montserrat SemiBold"/>
                <a:sym typeface="Montserrat SemiBold"/>
              </a:rPr>
              <a:t>secretary.wb@aamail.org</a:t>
            </a:r>
            <a:endParaRPr sz="1300">
              <a:solidFill>
                <a:srgbClr val="FFFFFF"/>
              </a:solidFill>
              <a:latin typeface="Montserrat SemiBold"/>
              <a:ea typeface="Montserrat SemiBold"/>
              <a:cs typeface="Montserrat SemiBold"/>
              <a:sym typeface="Montserrat SemiBold"/>
            </a:endParaRPr>
          </a:p>
        </p:txBody>
      </p:sp>
      <p:pic>
        <p:nvPicPr>
          <p:cNvPr id="604" name="Google Shape;604;p22"/>
          <p:cNvPicPr preferRelativeResize="0"/>
          <p:nvPr/>
        </p:nvPicPr>
        <p:blipFill>
          <a:blip r:embed="rId5">
            <a:alphaModFix/>
          </a:blip>
          <a:stretch>
            <a:fillRect/>
          </a:stretch>
        </p:blipFill>
        <p:spPr>
          <a:xfrm>
            <a:off x="4602937" y="1159725"/>
            <a:ext cx="4418825" cy="3044856"/>
          </a:xfrm>
          <a:prstGeom prst="rect">
            <a:avLst/>
          </a:prstGeom>
          <a:noFill/>
          <a:ln>
            <a:noFill/>
          </a:ln>
          <a:effectLst>
            <a:outerShdw blurRad="57150" dist="19050" dir="5400000" algn="bl" rotWithShape="0">
              <a:srgbClr val="000000">
                <a:alpha val="50000"/>
              </a:srgbClr>
            </a:outerShdw>
          </a:effectLst>
        </p:spPr>
      </p:pic>
      <p:sp>
        <p:nvSpPr>
          <p:cNvPr id="605" name="Google Shape;605;p22"/>
          <p:cNvSpPr txBox="1"/>
          <p:nvPr/>
        </p:nvSpPr>
        <p:spPr>
          <a:xfrm>
            <a:off x="1114425" y="4509600"/>
            <a:ext cx="21600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000">
                <a:solidFill>
                  <a:schemeClr val="dk2"/>
                </a:solidFill>
                <a:latin typeface="Montserrat"/>
                <a:ea typeface="Montserrat"/>
                <a:cs typeface="Montserrat"/>
                <a:sym typeface="Montserrat"/>
              </a:rPr>
              <a:t>Image credit to: </a:t>
            </a:r>
            <a:r>
              <a:rPr lang="en" sz="1000" u="sng">
                <a:solidFill>
                  <a:srgbClr val="39771D"/>
                </a:solidFill>
                <a:latin typeface="Montserrat"/>
                <a:ea typeface="Montserrat"/>
                <a:cs typeface="Montserrat"/>
                <a:sym typeface="Montserrat"/>
                <a:hlinkClick r:id="rId6">
                  <a:extLst>
                    <a:ext uri="{A12FA001-AC4F-418D-AE19-62706E023703}">
                      <ahyp:hlinkClr xmlns:ahyp="http://schemas.microsoft.com/office/drawing/2018/hyperlinkcolor" val="tx"/>
                    </a:ext>
                  </a:extLst>
                </a:hlinkClick>
              </a:rPr>
              <a:t>storyset.com</a:t>
            </a:r>
            <a:endParaRPr sz="1000">
              <a:solidFill>
                <a:srgbClr val="39771D"/>
              </a:solidFill>
              <a:latin typeface="Montserrat"/>
              <a:ea typeface="Montserrat"/>
              <a:cs typeface="Montserrat"/>
              <a:sym typeface="Montserra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02"/>
                                        </p:tgtEl>
                                        <p:attrNameLst>
                                          <p:attrName>style.visibility</p:attrName>
                                        </p:attrNameLst>
                                      </p:cBhvr>
                                      <p:to>
                                        <p:strVal val="visible"/>
                                      </p:to>
                                    </p:set>
                                    <p:animEffect transition="in" filter="fade">
                                      <p:cBhvr>
                                        <p:cTn id="7" dur="1000"/>
                                        <p:tgtEl>
                                          <p:spTgt spid="60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603"/>
                                        </p:tgtEl>
                                        <p:attrNameLst>
                                          <p:attrName>style.visibility</p:attrName>
                                        </p:attrNameLst>
                                      </p:cBhvr>
                                      <p:to>
                                        <p:strVal val="visible"/>
                                      </p:to>
                                    </p:set>
                                    <p:animEffect transition="in" filter="fade">
                                      <p:cBhvr>
                                        <p:cTn id="11" dur="1000"/>
                                        <p:tgtEl>
                                          <p:spTgt spid="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14"/>
          <p:cNvSpPr/>
          <p:nvPr/>
        </p:nvSpPr>
        <p:spPr>
          <a:xfrm>
            <a:off x="165700" y="4248150"/>
            <a:ext cx="760800" cy="760800"/>
          </a:xfrm>
          <a:prstGeom prst="ellipse">
            <a:avLst/>
          </a:prstGeom>
          <a:solidFill>
            <a:schemeClr val="lt2"/>
          </a:solidFill>
          <a:ln w="28575" cap="flat" cmpd="sng">
            <a:solidFill>
              <a:srgbClr val="39771D"/>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08" name="Google Shape;508;p14"/>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09" name="Google Shape;509;p14"/>
          <p:cNvSpPr/>
          <p:nvPr/>
        </p:nvSpPr>
        <p:spPr>
          <a:xfrm>
            <a:off x="1114425" y="2952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10" name="Google Shape;510;p14"/>
          <p:cNvSpPr txBox="1"/>
          <p:nvPr/>
        </p:nvSpPr>
        <p:spPr>
          <a:xfrm>
            <a:off x="1114350" y="581025"/>
            <a:ext cx="7772400" cy="3755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Introduction</a:t>
            </a:r>
            <a:endParaRPr sz="2400" b="1">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b="1">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900">
                <a:solidFill>
                  <a:schemeClr val="dk2"/>
                </a:solidFill>
                <a:latin typeface="Montserrat"/>
                <a:ea typeface="Montserrat"/>
                <a:cs typeface="Montserrat"/>
                <a:sym typeface="Montserrat"/>
              </a:rPr>
              <a:t>This training is specifically designed for you to understand how GDPR impacts our work and how we can ensure we're protecting the privacy of everyone we interact with.</a:t>
            </a:r>
            <a:endParaRPr sz="190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90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900">
                <a:solidFill>
                  <a:schemeClr val="dk2"/>
                </a:solidFill>
                <a:latin typeface="Montserrat"/>
                <a:ea typeface="Montserrat"/>
                <a:cs typeface="Montserrat"/>
                <a:sym typeface="Montserrat"/>
              </a:rPr>
              <a:t>So, what exactly is GDPR? In simple terms, it's a set of rules that gives individuals more control over their personal data. It applies to any organisation that processes the personal data of individuals within the European Economic Area (EEA) and the UK. Even though we're not a commercial entity, we still handle personal data, making GDPR relevant to us.</a:t>
            </a:r>
            <a:endParaRPr sz="1800" b="1">
              <a:solidFill>
                <a:schemeClr val="dk2"/>
              </a:solidFill>
              <a:latin typeface="Montserrat"/>
              <a:ea typeface="Montserrat"/>
              <a:cs typeface="Montserrat"/>
              <a:sym typeface="Montserra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7" name="Google Shape;517;p15"/>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18" name="Google Shape;518;p15"/>
          <p:cNvSpPr/>
          <p:nvPr/>
        </p:nvSpPr>
        <p:spPr>
          <a:xfrm>
            <a:off x="1114425" y="2952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19" name="Google Shape;519;p15"/>
          <p:cNvSpPr txBox="1"/>
          <p:nvPr/>
        </p:nvSpPr>
        <p:spPr>
          <a:xfrm>
            <a:off x="1114350" y="581025"/>
            <a:ext cx="7772400" cy="4012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Key Principles of GDPR</a:t>
            </a:r>
            <a:endParaRPr sz="2400" b="1">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b="1">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500">
                <a:solidFill>
                  <a:schemeClr val="dk2"/>
                </a:solidFill>
                <a:latin typeface="Montserrat"/>
                <a:ea typeface="Montserrat"/>
                <a:cs typeface="Montserrat"/>
                <a:sym typeface="Montserrat"/>
              </a:rPr>
              <a:t>GDPR is built on several key principles.:</a:t>
            </a:r>
            <a:endParaRPr sz="150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500">
              <a:solidFill>
                <a:schemeClr val="dk2"/>
              </a:solidFill>
              <a:latin typeface="Montserrat"/>
              <a:ea typeface="Montserrat"/>
              <a:cs typeface="Montserrat"/>
              <a:sym typeface="Montserrat"/>
            </a:endParaRPr>
          </a:p>
          <a:p>
            <a:pPr marL="457200" lvl="0" indent="-323850" algn="l" rtl="0">
              <a:lnSpc>
                <a:spcPct val="100000"/>
              </a:lnSpc>
              <a:spcBef>
                <a:spcPts val="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Lawfulness, Fairness, and Transparency:</a:t>
            </a:r>
            <a:r>
              <a:rPr lang="en" sz="1500">
                <a:solidFill>
                  <a:schemeClr val="dk2"/>
                </a:solidFill>
                <a:latin typeface="Montserrat"/>
                <a:ea typeface="Montserrat"/>
                <a:cs typeface="Montserrat"/>
                <a:sym typeface="Montserrat"/>
              </a:rPr>
              <a:t> We must have a legal basis for processing data and be open about how we use it. </a:t>
            </a:r>
            <a:endParaRPr sz="1500">
              <a:solidFill>
                <a:schemeClr val="dk2"/>
              </a:solidFill>
              <a:latin typeface="Montserrat"/>
              <a:ea typeface="Montserrat"/>
              <a:cs typeface="Montserrat"/>
              <a:sym typeface="Montserrat"/>
            </a:endParaRPr>
          </a:p>
          <a:p>
            <a:pPr marL="457200" lvl="0" indent="-323850" algn="l" rtl="0">
              <a:lnSpc>
                <a:spcPct val="100000"/>
              </a:lnSpc>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Purpose Limitation:</a:t>
            </a:r>
            <a:r>
              <a:rPr lang="en" sz="1500">
                <a:solidFill>
                  <a:schemeClr val="dk2"/>
                </a:solidFill>
                <a:latin typeface="Montserrat"/>
                <a:ea typeface="Montserrat"/>
                <a:cs typeface="Montserrat"/>
                <a:sym typeface="Montserrat"/>
              </a:rPr>
              <a:t> We can only collect data for specific, legitimate purposes.</a:t>
            </a:r>
            <a:endParaRPr sz="1500">
              <a:solidFill>
                <a:schemeClr val="dk2"/>
              </a:solidFill>
              <a:latin typeface="Montserrat"/>
              <a:ea typeface="Montserrat"/>
              <a:cs typeface="Montserrat"/>
              <a:sym typeface="Montserrat"/>
            </a:endParaRPr>
          </a:p>
          <a:p>
            <a:pPr marL="457200" lvl="0" indent="-323850" algn="l" rtl="0">
              <a:lnSpc>
                <a:spcPct val="100000"/>
              </a:lnSpc>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Data Minimisation:</a:t>
            </a:r>
            <a:r>
              <a:rPr lang="en" sz="1500">
                <a:solidFill>
                  <a:schemeClr val="dk2"/>
                </a:solidFill>
                <a:latin typeface="Montserrat"/>
                <a:ea typeface="Montserrat"/>
                <a:cs typeface="Montserrat"/>
                <a:sym typeface="Montserrat"/>
              </a:rPr>
              <a:t> We should only collect the data we absolutely need.</a:t>
            </a:r>
            <a:endParaRPr sz="1500">
              <a:solidFill>
                <a:schemeClr val="dk2"/>
              </a:solidFill>
              <a:latin typeface="Montserrat"/>
              <a:ea typeface="Montserrat"/>
              <a:cs typeface="Montserrat"/>
              <a:sym typeface="Montserrat"/>
            </a:endParaRPr>
          </a:p>
          <a:p>
            <a:pPr marL="457200" lvl="0" indent="-323850" algn="l" rtl="0">
              <a:lnSpc>
                <a:spcPct val="100000"/>
              </a:lnSpc>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Accuracy: </a:t>
            </a:r>
            <a:r>
              <a:rPr lang="en" sz="1500">
                <a:solidFill>
                  <a:schemeClr val="dk2"/>
                </a:solidFill>
                <a:latin typeface="Montserrat"/>
                <a:ea typeface="Montserrat"/>
                <a:cs typeface="Montserrat"/>
                <a:sym typeface="Montserrat"/>
              </a:rPr>
              <a:t>Data must be accurate and kept up to date.</a:t>
            </a:r>
            <a:endParaRPr sz="1500">
              <a:solidFill>
                <a:schemeClr val="dk2"/>
              </a:solidFill>
              <a:latin typeface="Montserrat"/>
              <a:ea typeface="Montserrat"/>
              <a:cs typeface="Montserrat"/>
              <a:sym typeface="Montserrat"/>
            </a:endParaRPr>
          </a:p>
          <a:p>
            <a:pPr marL="457200" lvl="0" indent="-323850" algn="l" rtl="0">
              <a:lnSpc>
                <a:spcPct val="100000"/>
              </a:lnSpc>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Storage Limitation:</a:t>
            </a:r>
            <a:r>
              <a:rPr lang="en" sz="1500">
                <a:solidFill>
                  <a:schemeClr val="dk2"/>
                </a:solidFill>
                <a:latin typeface="Montserrat"/>
                <a:ea typeface="Montserrat"/>
                <a:cs typeface="Montserrat"/>
                <a:sym typeface="Montserrat"/>
              </a:rPr>
              <a:t> We should only keep data for as long as necessary.</a:t>
            </a:r>
            <a:endParaRPr sz="1500">
              <a:solidFill>
                <a:schemeClr val="dk2"/>
              </a:solidFill>
              <a:latin typeface="Montserrat"/>
              <a:ea typeface="Montserrat"/>
              <a:cs typeface="Montserrat"/>
              <a:sym typeface="Montserrat"/>
            </a:endParaRPr>
          </a:p>
          <a:p>
            <a:pPr marL="457200" lvl="0" indent="-323850" algn="l" rtl="0">
              <a:lnSpc>
                <a:spcPct val="100000"/>
              </a:lnSpc>
              <a:spcBef>
                <a:spcPts val="1000"/>
              </a:spcBef>
              <a:spcAft>
                <a:spcPts val="1000"/>
              </a:spcAft>
              <a:buClr>
                <a:schemeClr val="dk2"/>
              </a:buClr>
              <a:buSzPts val="1500"/>
              <a:buFont typeface="Montserrat"/>
              <a:buChar char="●"/>
            </a:pPr>
            <a:r>
              <a:rPr lang="en" sz="1500" b="1">
                <a:solidFill>
                  <a:schemeClr val="dk2"/>
                </a:solidFill>
                <a:latin typeface="Montserrat"/>
                <a:ea typeface="Montserrat"/>
                <a:cs typeface="Montserrat"/>
                <a:sym typeface="Montserrat"/>
              </a:rPr>
              <a:t>Integrity and Confidentiality (Security):</a:t>
            </a:r>
            <a:r>
              <a:rPr lang="en" sz="1500">
                <a:solidFill>
                  <a:schemeClr val="dk2"/>
                </a:solidFill>
                <a:latin typeface="Montserrat"/>
                <a:ea typeface="Montserrat"/>
                <a:cs typeface="Montserrat"/>
                <a:sym typeface="Montserrat"/>
              </a:rPr>
              <a:t> We must protect data from unauthorised access or loss.</a:t>
            </a:r>
            <a:endParaRPr sz="1800" b="1">
              <a:solidFill>
                <a:schemeClr val="dk2"/>
              </a:solidFill>
              <a:latin typeface="Montserrat"/>
              <a:ea typeface="Montserrat"/>
              <a:cs typeface="Montserrat"/>
              <a:sym typeface="Montserra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6" name="Google Shape;526;p16"/>
          <p:cNvSpPr/>
          <p:nvPr/>
        </p:nvSpPr>
        <p:spPr>
          <a:xfrm>
            <a:off x="211500" y="4048050"/>
            <a:ext cx="87210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27" name="Google Shape;527;p16"/>
          <p:cNvSpPr/>
          <p:nvPr/>
        </p:nvSpPr>
        <p:spPr>
          <a:xfrm>
            <a:off x="211500" y="285675"/>
            <a:ext cx="87210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28" name="Google Shape;528;p16"/>
          <p:cNvSpPr txBox="1"/>
          <p:nvPr/>
        </p:nvSpPr>
        <p:spPr>
          <a:xfrm>
            <a:off x="371400" y="514350"/>
            <a:ext cx="77724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What is Personal Data?</a:t>
            </a:r>
            <a:endParaRPr sz="1800" b="1">
              <a:solidFill>
                <a:schemeClr val="dk2"/>
              </a:solidFill>
              <a:latin typeface="Montserrat"/>
              <a:ea typeface="Montserrat"/>
              <a:cs typeface="Montserrat"/>
              <a:sym typeface="Montserrat"/>
            </a:endParaRPr>
          </a:p>
        </p:txBody>
      </p:sp>
      <p:sp>
        <p:nvSpPr>
          <p:cNvPr id="529" name="Google Shape;529;p16"/>
          <p:cNvSpPr/>
          <p:nvPr/>
        </p:nvSpPr>
        <p:spPr>
          <a:xfrm>
            <a:off x="4819650" y="1314450"/>
            <a:ext cx="2933700" cy="981000"/>
          </a:xfrm>
          <a:prstGeom prst="roundRect">
            <a:avLst>
              <a:gd name="adj" fmla="val 16667"/>
            </a:avLst>
          </a:prstGeom>
          <a:solidFill>
            <a:srgbClr val="3977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FFFFFF"/>
                </a:solidFill>
                <a:latin typeface="Montserrat"/>
                <a:ea typeface="Montserrat"/>
                <a:cs typeface="Montserrat"/>
                <a:sym typeface="Montserrat"/>
              </a:rPr>
              <a:t>Phone numbers</a:t>
            </a:r>
            <a:endParaRPr b="1">
              <a:solidFill>
                <a:srgbClr val="FFFFFF"/>
              </a:solidFill>
              <a:latin typeface="Montserrat"/>
              <a:ea typeface="Montserrat"/>
              <a:cs typeface="Montserrat"/>
              <a:sym typeface="Montserrat"/>
            </a:endParaRPr>
          </a:p>
        </p:txBody>
      </p:sp>
      <p:sp>
        <p:nvSpPr>
          <p:cNvPr id="530" name="Google Shape;530;p16"/>
          <p:cNvSpPr/>
          <p:nvPr/>
        </p:nvSpPr>
        <p:spPr>
          <a:xfrm>
            <a:off x="1390650" y="1314450"/>
            <a:ext cx="2933700" cy="981000"/>
          </a:xfrm>
          <a:prstGeom prst="roundRect">
            <a:avLst>
              <a:gd name="adj" fmla="val 16667"/>
            </a:avLst>
          </a:prstGeom>
          <a:solidFill>
            <a:srgbClr val="3977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FFFFFF"/>
                </a:solidFill>
                <a:latin typeface="Montserrat"/>
                <a:ea typeface="Montserrat"/>
                <a:cs typeface="Montserrat"/>
                <a:sym typeface="Montserrat"/>
              </a:rPr>
              <a:t>Names, addresses and email addresses</a:t>
            </a:r>
            <a:endParaRPr b="1">
              <a:solidFill>
                <a:srgbClr val="FFFFFF"/>
              </a:solidFill>
              <a:latin typeface="Montserrat"/>
              <a:ea typeface="Montserrat"/>
              <a:cs typeface="Montserrat"/>
              <a:sym typeface="Montserrat"/>
            </a:endParaRPr>
          </a:p>
        </p:txBody>
      </p:sp>
      <p:sp>
        <p:nvSpPr>
          <p:cNvPr id="531" name="Google Shape;531;p16"/>
          <p:cNvSpPr/>
          <p:nvPr/>
        </p:nvSpPr>
        <p:spPr>
          <a:xfrm>
            <a:off x="1390650" y="2550975"/>
            <a:ext cx="2933700" cy="981000"/>
          </a:xfrm>
          <a:prstGeom prst="roundRect">
            <a:avLst>
              <a:gd name="adj" fmla="val 16667"/>
            </a:avLst>
          </a:prstGeom>
          <a:solidFill>
            <a:srgbClr val="3977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b="1" i="1">
                <a:solidFill>
                  <a:srgbClr val="FFFFFF"/>
                </a:solidFill>
                <a:latin typeface="Montserrat"/>
                <a:ea typeface="Montserrat"/>
                <a:cs typeface="Montserrat"/>
                <a:sym typeface="Montserrat"/>
              </a:rPr>
              <a:t>Any</a:t>
            </a:r>
            <a:r>
              <a:rPr lang="en" b="1">
                <a:solidFill>
                  <a:srgbClr val="FFFFFF"/>
                </a:solidFill>
                <a:latin typeface="Montserrat"/>
                <a:ea typeface="Montserrat"/>
                <a:cs typeface="Montserrat"/>
                <a:sym typeface="Montserrat"/>
              </a:rPr>
              <a:t> data that can identify someone</a:t>
            </a:r>
            <a:endParaRPr b="1">
              <a:solidFill>
                <a:srgbClr val="FFFFFF"/>
              </a:solidFill>
              <a:latin typeface="Montserrat"/>
              <a:ea typeface="Montserrat"/>
              <a:cs typeface="Montserrat"/>
              <a:sym typeface="Montserrat"/>
            </a:endParaRPr>
          </a:p>
        </p:txBody>
      </p:sp>
      <p:sp>
        <p:nvSpPr>
          <p:cNvPr id="532" name="Google Shape;532;p16"/>
          <p:cNvSpPr/>
          <p:nvPr/>
        </p:nvSpPr>
        <p:spPr>
          <a:xfrm>
            <a:off x="4819650" y="2550975"/>
            <a:ext cx="2933700" cy="981000"/>
          </a:xfrm>
          <a:prstGeom prst="roundRect">
            <a:avLst>
              <a:gd name="adj" fmla="val 16667"/>
            </a:avLst>
          </a:prstGeom>
          <a:solidFill>
            <a:srgbClr val="3977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FFFFFF"/>
                </a:solidFill>
                <a:latin typeface="Montserrat"/>
                <a:ea typeface="Montserrat"/>
                <a:cs typeface="Montserrat"/>
                <a:sym typeface="Montserrat"/>
              </a:rPr>
              <a:t>Critically, criminal records are special category data, and have extra rules</a:t>
            </a:r>
            <a:endParaRPr b="1">
              <a:solidFill>
                <a:srgbClr val="FFFFFF"/>
              </a:solidFill>
              <a:latin typeface="Montserrat"/>
              <a:ea typeface="Montserrat"/>
              <a:cs typeface="Montserrat"/>
              <a:sym typeface="Montserra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30"/>
                                        </p:tgtEl>
                                        <p:attrNameLst>
                                          <p:attrName>style.visibility</p:attrName>
                                        </p:attrNameLst>
                                      </p:cBhvr>
                                      <p:to>
                                        <p:strVal val="visible"/>
                                      </p:to>
                                    </p:set>
                                    <p:animEffect transition="in" filter="fade">
                                      <p:cBhvr>
                                        <p:cTn id="7" dur="1000"/>
                                        <p:tgtEl>
                                          <p:spTgt spid="530"/>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29"/>
                                        </p:tgtEl>
                                        <p:attrNameLst>
                                          <p:attrName>style.visibility</p:attrName>
                                        </p:attrNameLst>
                                      </p:cBhvr>
                                      <p:to>
                                        <p:strVal val="visible"/>
                                      </p:to>
                                    </p:set>
                                    <p:animEffect transition="in" filter="fade">
                                      <p:cBhvr>
                                        <p:cTn id="11" dur="1000"/>
                                        <p:tgtEl>
                                          <p:spTgt spid="529"/>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31"/>
                                        </p:tgtEl>
                                        <p:attrNameLst>
                                          <p:attrName>style.visibility</p:attrName>
                                        </p:attrNameLst>
                                      </p:cBhvr>
                                      <p:to>
                                        <p:strVal val="visible"/>
                                      </p:to>
                                    </p:set>
                                    <p:animEffect transition="in" filter="fade">
                                      <p:cBhvr>
                                        <p:cTn id="15" dur="1000"/>
                                        <p:tgtEl>
                                          <p:spTgt spid="53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32"/>
                                        </p:tgtEl>
                                        <p:attrNameLst>
                                          <p:attrName>style.visibility</p:attrName>
                                        </p:attrNameLst>
                                      </p:cBhvr>
                                      <p:to>
                                        <p:strVal val="visible"/>
                                      </p:to>
                                    </p:set>
                                    <p:animEffect transition="in" filter="fade">
                                      <p:cBhvr>
                                        <p:cTn id="19" dur="1000"/>
                                        <p:tgtEl>
                                          <p:spTgt spid="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536"/>
        <p:cNvGrpSpPr/>
        <p:nvPr/>
      </p:nvGrpSpPr>
      <p:grpSpPr>
        <a:xfrm>
          <a:off x="0" y="0"/>
          <a:ext cx="0" cy="0"/>
          <a:chOff x="0" y="0"/>
          <a:chExt cx="0" cy="0"/>
        </a:xfrm>
      </p:grpSpPr>
      <p:sp>
        <p:nvSpPr>
          <p:cNvPr id="537" name="Google Shape;537;p17"/>
          <p:cNvSpPr/>
          <p:nvPr/>
        </p:nvSpPr>
        <p:spPr>
          <a:xfrm>
            <a:off x="4674475" y="0"/>
            <a:ext cx="4469400" cy="5143500"/>
          </a:xfrm>
          <a:prstGeom prst="rect">
            <a:avLst/>
          </a:prstGeom>
          <a:solidFill>
            <a:srgbClr val="F4CCC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40" name="Google Shape;540;p17"/>
          <p:cNvSpPr txBox="1"/>
          <p:nvPr/>
        </p:nvSpPr>
        <p:spPr>
          <a:xfrm>
            <a:off x="315100" y="267875"/>
            <a:ext cx="4165800" cy="4349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b="1" dirty="0">
                <a:solidFill>
                  <a:schemeClr val="dk2"/>
                </a:solidFill>
                <a:latin typeface="Montserrat"/>
                <a:ea typeface="Montserrat"/>
                <a:cs typeface="Montserrat"/>
                <a:sym typeface="Montserrat"/>
              </a:rPr>
              <a:t>Why GDPR Matters to Us</a:t>
            </a:r>
            <a:endParaRPr sz="2400" b="1" dirty="0">
              <a:solidFill>
                <a:srgbClr val="434343"/>
              </a:solidFill>
              <a:latin typeface="Montserrat"/>
              <a:ea typeface="Montserrat"/>
              <a:cs typeface="Montserrat"/>
              <a:sym typeface="Montserrat"/>
            </a:endParaRPr>
          </a:p>
          <a:p>
            <a:pPr marL="0" lvl="0" indent="0" algn="l" rtl="0">
              <a:spcBef>
                <a:spcPts val="0"/>
              </a:spcBef>
              <a:spcAft>
                <a:spcPts val="0"/>
              </a:spcAft>
              <a:buNone/>
            </a:pPr>
            <a:endParaRPr b="1" dirty="0">
              <a:solidFill>
                <a:srgbClr val="434343"/>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700" dirty="0">
                <a:solidFill>
                  <a:schemeClr val="dk2"/>
                </a:solidFill>
                <a:latin typeface="Montserrat"/>
                <a:ea typeface="Montserrat"/>
                <a:cs typeface="Montserrat"/>
                <a:sym typeface="Montserrat"/>
              </a:rPr>
              <a:t>Why does this matter to us as regional servants? Because we handle personal data in various ways:</a:t>
            </a:r>
            <a:endParaRPr sz="1700" dirty="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700" dirty="0">
              <a:solidFill>
                <a:schemeClr val="dk2"/>
              </a:solidFill>
              <a:latin typeface="Montserrat"/>
              <a:ea typeface="Montserrat"/>
              <a:cs typeface="Montserrat"/>
              <a:sym typeface="Montserrat"/>
            </a:endParaRPr>
          </a:p>
          <a:p>
            <a:pPr marL="457200" lvl="0" indent="-336550" algn="l" rtl="0">
              <a:spcBef>
                <a:spcPts val="0"/>
              </a:spcBef>
              <a:spcAft>
                <a:spcPts val="0"/>
              </a:spcAft>
              <a:buClr>
                <a:schemeClr val="dk2"/>
              </a:buClr>
              <a:buSzPts val="1700"/>
              <a:buFont typeface="Montserrat"/>
              <a:buChar char="●"/>
            </a:pPr>
            <a:r>
              <a:rPr lang="en" sz="1700" dirty="0">
                <a:solidFill>
                  <a:schemeClr val="dk2"/>
                </a:solidFill>
                <a:latin typeface="Montserrat"/>
                <a:ea typeface="Montserrat"/>
                <a:cs typeface="Montserrat"/>
                <a:sym typeface="Montserrat"/>
              </a:rPr>
              <a:t>Maintaining contact lists</a:t>
            </a:r>
            <a:endParaRPr sz="1700" dirty="0">
              <a:solidFill>
                <a:schemeClr val="dk2"/>
              </a:solidFill>
              <a:latin typeface="Montserrat"/>
              <a:ea typeface="Montserrat"/>
              <a:cs typeface="Montserrat"/>
              <a:sym typeface="Montserrat"/>
            </a:endParaRPr>
          </a:p>
          <a:p>
            <a:pPr marL="457200" lvl="0" indent="-336550" algn="l" rtl="0">
              <a:spcBef>
                <a:spcPts val="0"/>
              </a:spcBef>
              <a:spcAft>
                <a:spcPts val="0"/>
              </a:spcAft>
              <a:buClr>
                <a:schemeClr val="dk2"/>
              </a:buClr>
              <a:buSzPts val="1700"/>
              <a:buFont typeface="Montserrat"/>
              <a:buChar char="●"/>
            </a:pPr>
            <a:r>
              <a:rPr lang="en" sz="1700" dirty="0" err="1">
                <a:solidFill>
                  <a:schemeClr val="dk2"/>
                </a:solidFill>
                <a:latin typeface="Montserrat"/>
                <a:ea typeface="Montserrat"/>
                <a:cs typeface="Montserrat"/>
                <a:sym typeface="Montserrat"/>
              </a:rPr>
              <a:t>Organising</a:t>
            </a:r>
            <a:r>
              <a:rPr lang="en" sz="1700" dirty="0">
                <a:solidFill>
                  <a:schemeClr val="dk2"/>
                </a:solidFill>
                <a:latin typeface="Montserrat"/>
                <a:ea typeface="Montserrat"/>
                <a:cs typeface="Montserrat"/>
                <a:sym typeface="Montserrat"/>
              </a:rPr>
              <a:t> events and workshops</a:t>
            </a:r>
            <a:endParaRPr sz="1700" dirty="0">
              <a:solidFill>
                <a:schemeClr val="dk2"/>
              </a:solidFill>
              <a:latin typeface="Montserrat"/>
              <a:ea typeface="Montserrat"/>
              <a:cs typeface="Montserrat"/>
              <a:sym typeface="Montserrat"/>
            </a:endParaRPr>
          </a:p>
          <a:p>
            <a:pPr marL="457200" lvl="0" indent="-336550" algn="l" rtl="0">
              <a:spcBef>
                <a:spcPts val="0"/>
              </a:spcBef>
              <a:spcAft>
                <a:spcPts val="0"/>
              </a:spcAft>
              <a:buClr>
                <a:schemeClr val="dk2"/>
              </a:buClr>
              <a:buSzPts val="1700"/>
              <a:buFont typeface="Montserrat"/>
              <a:buChar char="●"/>
            </a:pPr>
            <a:r>
              <a:rPr lang="en" sz="1700" dirty="0">
                <a:solidFill>
                  <a:schemeClr val="dk2"/>
                </a:solidFill>
                <a:latin typeface="Montserrat"/>
                <a:ea typeface="Montserrat"/>
                <a:cs typeface="Montserrat"/>
                <a:sym typeface="Montserrat"/>
              </a:rPr>
              <a:t>Communicating with members</a:t>
            </a:r>
            <a:endParaRPr sz="1700" dirty="0">
              <a:solidFill>
                <a:schemeClr val="dk2"/>
              </a:solidFill>
              <a:latin typeface="Montserrat"/>
              <a:ea typeface="Montserrat"/>
              <a:cs typeface="Montserrat"/>
              <a:sym typeface="Montserrat"/>
            </a:endParaRPr>
          </a:p>
          <a:p>
            <a:pPr marL="457200" lvl="0" indent="-336550" algn="l" rtl="0">
              <a:spcBef>
                <a:spcPts val="0"/>
              </a:spcBef>
              <a:spcAft>
                <a:spcPts val="0"/>
              </a:spcAft>
              <a:buClr>
                <a:schemeClr val="dk2"/>
              </a:buClr>
              <a:buSzPts val="1700"/>
              <a:buFont typeface="Montserrat"/>
              <a:buChar char="●"/>
            </a:pPr>
            <a:r>
              <a:rPr lang="en" sz="1700" dirty="0">
                <a:solidFill>
                  <a:schemeClr val="dk2"/>
                </a:solidFill>
                <a:latin typeface="Montserrat"/>
                <a:ea typeface="Montserrat"/>
                <a:cs typeface="Montserrat"/>
                <a:sym typeface="Montserrat"/>
              </a:rPr>
              <a:t>Handling sensitive information</a:t>
            </a:r>
            <a:endParaRPr sz="1700" dirty="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800" b="1" dirty="0">
              <a:solidFill>
                <a:schemeClr val="dk2"/>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00" dirty="0">
              <a:solidFill>
                <a:srgbClr val="434343"/>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00" dirty="0">
              <a:solidFill>
                <a:srgbClr val="434343"/>
              </a:solidFill>
              <a:latin typeface="Montserrat"/>
              <a:ea typeface="Montserrat"/>
              <a:cs typeface="Montserrat"/>
              <a:sym typeface="Montserrat"/>
            </a:endParaRPr>
          </a:p>
          <a:p>
            <a:pPr marL="0" lvl="0" indent="0" algn="l" rtl="0">
              <a:spcBef>
                <a:spcPts val="0"/>
              </a:spcBef>
              <a:spcAft>
                <a:spcPts val="0"/>
              </a:spcAft>
              <a:buNone/>
            </a:pPr>
            <a:endParaRPr sz="1200" dirty="0">
              <a:solidFill>
                <a:srgbClr val="434343"/>
              </a:solidFill>
              <a:latin typeface="Montserrat"/>
              <a:ea typeface="Montserrat"/>
              <a:cs typeface="Montserrat"/>
              <a:sym typeface="Montserrat"/>
            </a:endParaRPr>
          </a:p>
          <a:p>
            <a:pPr marL="0" lvl="0" indent="0" algn="l" rtl="0">
              <a:spcBef>
                <a:spcPts val="0"/>
              </a:spcBef>
              <a:spcAft>
                <a:spcPts val="0"/>
              </a:spcAft>
              <a:buNone/>
            </a:pPr>
            <a:endParaRPr dirty="0">
              <a:solidFill>
                <a:srgbClr val="F2F2F2"/>
              </a:solidFill>
              <a:latin typeface="Montserrat"/>
              <a:ea typeface="Montserrat"/>
              <a:cs typeface="Montserrat"/>
              <a:sym typeface="Montserrat"/>
            </a:endParaRPr>
          </a:p>
          <a:p>
            <a:pPr marL="0" lvl="0" indent="0" algn="l" rtl="0">
              <a:spcBef>
                <a:spcPts val="0"/>
              </a:spcBef>
              <a:spcAft>
                <a:spcPts val="0"/>
              </a:spcAft>
              <a:buNone/>
            </a:pPr>
            <a:endParaRPr sz="1800" dirty="0">
              <a:solidFill>
                <a:srgbClr val="F2F2F2"/>
              </a:solidFill>
              <a:latin typeface="Montserrat"/>
              <a:ea typeface="Montserrat"/>
              <a:cs typeface="Montserrat"/>
              <a:sym typeface="Montserrat"/>
            </a:endParaRPr>
          </a:p>
          <a:p>
            <a:pPr marL="0" lvl="0" indent="0" algn="l" rtl="0">
              <a:spcBef>
                <a:spcPts val="0"/>
              </a:spcBef>
              <a:spcAft>
                <a:spcPts val="0"/>
              </a:spcAft>
              <a:buNone/>
            </a:pPr>
            <a:endParaRPr sz="1800" dirty="0">
              <a:solidFill>
                <a:srgbClr val="F2F2F2"/>
              </a:solidFill>
              <a:latin typeface="Montserrat"/>
              <a:ea typeface="Montserrat"/>
              <a:cs typeface="Montserrat"/>
              <a:sym typeface="Montserrat"/>
            </a:endParaRPr>
          </a:p>
        </p:txBody>
      </p:sp>
      <p:pic>
        <p:nvPicPr>
          <p:cNvPr id="541" name="Google Shape;541;p17"/>
          <p:cNvPicPr preferRelativeResize="0"/>
          <p:nvPr/>
        </p:nvPicPr>
        <p:blipFill>
          <a:blip r:embed="rId3">
            <a:alphaModFix/>
          </a:blip>
          <a:stretch>
            <a:fillRect/>
          </a:stretch>
        </p:blipFill>
        <p:spPr>
          <a:xfrm>
            <a:off x="4870839" y="936600"/>
            <a:ext cx="4076677" cy="32703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41"/>
                                        </p:tgtEl>
                                        <p:attrNameLst>
                                          <p:attrName>style.visibility</p:attrName>
                                        </p:attrNameLst>
                                      </p:cBhvr>
                                      <p:to>
                                        <p:strVal val="visible"/>
                                      </p:to>
                                    </p:set>
                                    <p:animEffect transition="in" filter="fade">
                                      <p:cBhvr>
                                        <p:cTn id="7" dur="1000"/>
                                        <p:tgtEl>
                                          <p:spTgt spid="5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548" name="Google Shape;548;p18"/>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49" name="Google Shape;549;p18"/>
          <p:cNvSpPr/>
          <p:nvPr/>
        </p:nvSpPr>
        <p:spPr>
          <a:xfrm>
            <a:off x="1114425" y="2952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50" name="Google Shape;550;p18"/>
          <p:cNvSpPr txBox="1"/>
          <p:nvPr/>
        </p:nvSpPr>
        <p:spPr>
          <a:xfrm>
            <a:off x="1114350" y="581025"/>
            <a:ext cx="7772400" cy="4114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Common GDPR Scenarios for AA Servants</a:t>
            </a:r>
            <a:endParaRPr sz="2400" b="1">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b="1">
              <a:solidFill>
                <a:schemeClr val="dk2"/>
              </a:solidFill>
              <a:latin typeface="Montserrat"/>
              <a:ea typeface="Montserrat"/>
              <a:cs typeface="Montserrat"/>
              <a:sym typeface="Montserrat"/>
            </a:endParaRPr>
          </a:p>
          <a:p>
            <a:pPr marL="457200" lvl="0" indent="-323850" algn="l" rtl="0">
              <a:spcBef>
                <a:spcPts val="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Scenario 1: Contact Lists:</a:t>
            </a:r>
            <a:r>
              <a:rPr lang="en" sz="1500">
                <a:solidFill>
                  <a:schemeClr val="dk2"/>
                </a:solidFill>
                <a:latin typeface="Montserrat"/>
                <a:ea typeface="Montserrat"/>
                <a:cs typeface="Montserrat"/>
                <a:sym typeface="Montserrat"/>
              </a:rPr>
              <a:t> How do we collect and store contact information? Do we have consent? Is the data secure?</a:t>
            </a:r>
            <a:endParaRPr sz="1500">
              <a:solidFill>
                <a:schemeClr val="dk2"/>
              </a:solidFill>
              <a:latin typeface="Montserrat"/>
              <a:ea typeface="Montserrat"/>
              <a:cs typeface="Montserrat"/>
              <a:sym typeface="Montserrat"/>
            </a:endParaRPr>
          </a:p>
          <a:p>
            <a:pPr marL="457200" lvl="0" indent="-323850" algn="l" rtl="0">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Scenario 2: Event Registration:</a:t>
            </a:r>
            <a:r>
              <a:rPr lang="en" sz="1500">
                <a:solidFill>
                  <a:schemeClr val="dk2"/>
                </a:solidFill>
                <a:latin typeface="Montserrat"/>
                <a:ea typeface="Montserrat"/>
                <a:cs typeface="Montserrat"/>
                <a:sym typeface="Montserrat"/>
              </a:rPr>
              <a:t> When people register for events, what data do we collect? How long do we keep it?</a:t>
            </a:r>
            <a:endParaRPr sz="1500">
              <a:solidFill>
                <a:schemeClr val="dk2"/>
              </a:solidFill>
              <a:latin typeface="Montserrat"/>
              <a:ea typeface="Montserrat"/>
              <a:cs typeface="Montserrat"/>
              <a:sym typeface="Montserrat"/>
            </a:endParaRPr>
          </a:p>
          <a:p>
            <a:pPr marL="457200" lvl="0" indent="-323850" algn="l" rtl="0">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Scenario 3: Email Communication:</a:t>
            </a:r>
            <a:r>
              <a:rPr lang="en" sz="1500">
                <a:solidFill>
                  <a:schemeClr val="dk2"/>
                </a:solidFill>
                <a:latin typeface="Montserrat"/>
                <a:ea typeface="Montserrat"/>
                <a:cs typeface="Montserrat"/>
                <a:sym typeface="Montserrat"/>
              </a:rPr>
              <a:t> Are we using secure email practices? Are we sending mass emails responsibly? Do we use the BCC field when appropriate?</a:t>
            </a:r>
            <a:endParaRPr sz="1500">
              <a:solidFill>
                <a:schemeClr val="dk2"/>
              </a:solidFill>
              <a:latin typeface="Montserrat"/>
              <a:ea typeface="Montserrat"/>
              <a:cs typeface="Montserrat"/>
              <a:sym typeface="Montserrat"/>
            </a:endParaRPr>
          </a:p>
          <a:p>
            <a:pPr marL="457200" lvl="0" indent="-323850" algn="l" rtl="0">
              <a:spcBef>
                <a:spcPts val="1000"/>
              </a:spcBef>
              <a:spcAft>
                <a:spcPts val="0"/>
              </a:spcAft>
              <a:buClr>
                <a:schemeClr val="dk2"/>
              </a:buClr>
              <a:buSzPts val="1500"/>
              <a:buFont typeface="Montserrat"/>
              <a:buChar char="●"/>
            </a:pPr>
            <a:r>
              <a:rPr lang="en" sz="1500" b="1">
                <a:solidFill>
                  <a:schemeClr val="dk2"/>
                </a:solidFill>
                <a:latin typeface="Montserrat"/>
                <a:ea typeface="Montserrat"/>
                <a:cs typeface="Montserrat"/>
                <a:sym typeface="Montserrat"/>
              </a:rPr>
              <a:t>Scenario 4: Meeting Minutes: </a:t>
            </a:r>
            <a:r>
              <a:rPr lang="en" sz="1500">
                <a:solidFill>
                  <a:schemeClr val="dk2"/>
                </a:solidFill>
                <a:latin typeface="Montserrat"/>
                <a:ea typeface="Montserrat"/>
                <a:cs typeface="Montserrat"/>
                <a:sym typeface="Montserrat"/>
              </a:rPr>
              <a:t>What information is being recorded? Are we protecting sensitive information?</a:t>
            </a:r>
            <a:endParaRPr sz="1500">
              <a:solidFill>
                <a:schemeClr val="dk2"/>
              </a:solidFill>
              <a:latin typeface="Montserrat"/>
              <a:ea typeface="Montserrat"/>
              <a:cs typeface="Montserrat"/>
              <a:sym typeface="Montserrat"/>
            </a:endParaRPr>
          </a:p>
          <a:p>
            <a:pPr marL="457200" lvl="0" indent="-323850" algn="l" rtl="0">
              <a:spcBef>
                <a:spcPts val="1000"/>
              </a:spcBef>
              <a:spcAft>
                <a:spcPts val="1000"/>
              </a:spcAft>
              <a:buClr>
                <a:schemeClr val="dk2"/>
              </a:buClr>
              <a:buSzPts val="1500"/>
              <a:buFont typeface="Montserrat"/>
              <a:buChar char="●"/>
            </a:pPr>
            <a:r>
              <a:rPr lang="en" sz="1500" b="1">
                <a:solidFill>
                  <a:schemeClr val="dk2"/>
                </a:solidFill>
                <a:latin typeface="Montserrat"/>
                <a:ea typeface="Montserrat"/>
                <a:cs typeface="Montserrat"/>
                <a:sym typeface="Montserrat"/>
              </a:rPr>
              <a:t>Scenario 5: Handling Criminal Records:</a:t>
            </a:r>
            <a:r>
              <a:rPr lang="en" sz="1500">
                <a:solidFill>
                  <a:schemeClr val="dk2"/>
                </a:solidFill>
                <a:latin typeface="Montserrat"/>
                <a:ea typeface="Montserrat"/>
                <a:cs typeface="Montserrat"/>
                <a:sym typeface="Montserrat"/>
              </a:rPr>
              <a:t> This is very sensitive. We must not record or distribute this information unless there is a very clear legal basis.</a:t>
            </a:r>
            <a:endParaRPr sz="1900" b="1">
              <a:solidFill>
                <a:schemeClr val="dk2"/>
              </a:solidFill>
              <a:latin typeface="Montserrat"/>
              <a:ea typeface="Montserrat"/>
              <a:cs typeface="Montserrat"/>
              <a:sym typeface="Montserra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54"/>
        <p:cNvGrpSpPr/>
        <p:nvPr/>
      </p:nvGrpSpPr>
      <p:grpSpPr>
        <a:xfrm>
          <a:off x="0" y="0"/>
          <a:ext cx="0" cy="0"/>
          <a:chOff x="0" y="0"/>
          <a:chExt cx="0" cy="0"/>
        </a:xfrm>
      </p:grpSpPr>
      <p:sp>
        <p:nvSpPr>
          <p:cNvPr id="557" name="Google Shape;557;p19"/>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58" name="Google Shape;558;p19"/>
          <p:cNvSpPr/>
          <p:nvPr/>
        </p:nvSpPr>
        <p:spPr>
          <a:xfrm>
            <a:off x="210175" y="295200"/>
            <a:ext cx="86766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59" name="Google Shape;559;p19"/>
          <p:cNvSpPr txBox="1"/>
          <p:nvPr/>
        </p:nvSpPr>
        <p:spPr>
          <a:xfrm>
            <a:off x="210175" y="504825"/>
            <a:ext cx="77724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Practical Tips for GDPR Compliance</a:t>
            </a:r>
            <a:endParaRPr sz="1800" b="1">
              <a:solidFill>
                <a:schemeClr val="dk2"/>
              </a:solidFill>
              <a:latin typeface="Montserrat"/>
              <a:ea typeface="Montserrat"/>
              <a:cs typeface="Montserrat"/>
              <a:sym typeface="Montserrat"/>
            </a:endParaRPr>
          </a:p>
        </p:txBody>
      </p:sp>
      <p:sp>
        <p:nvSpPr>
          <p:cNvPr id="560" name="Google Shape;560;p19"/>
          <p:cNvSpPr/>
          <p:nvPr/>
        </p:nvSpPr>
        <p:spPr>
          <a:xfrm>
            <a:off x="828200" y="1363650"/>
            <a:ext cx="1883700" cy="11985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Only collect necessary data.</a:t>
            </a:r>
            <a:endParaRPr/>
          </a:p>
        </p:txBody>
      </p:sp>
      <p:sp>
        <p:nvSpPr>
          <p:cNvPr id="561" name="Google Shape;561;p19"/>
          <p:cNvSpPr/>
          <p:nvPr/>
        </p:nvSpPr>
        <p:spPr>
          <a:xfrm>
            <a:off x="6432100" y="1295250"/>
            <a:ext cx="2033400" cy="13482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Obtain clear consent when required.</a:t>
            </a:r>
            <a:endParaRPr sz="2000">
              <a:solidFill>
                <a:schemeClr val="dk2"/>
              </a:solidFill>
              <a:latin typeface="Montserrat"/>
              <a:ea typeface="Montserrat"/>
              <a:cs typeface="Montserrat"/>
              <a:sym typeface="Montserrat"/>
            </a:endParaRPr>
          </a:p>
        </p:txBody>
      </p:sp>
      <p:sp>
        <p:nvSpPr>
          <p:cNvPr id="562" name="Google Shape;562;p19"/>
          <p:cNvSpPr/>
          <p:nvPr/>
        </p:nvSpPr>
        <p:spPr>
          <a:xfrm>
            <a:off x="4719700" y="3213675"/>
            <a:ext cx="1712400" cy="9258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Store data securely.</a:t>
            </a:r>
            <a:endParaRPr sz="2000">
              <a:solidFill>
                <a:schemeClr val="dk2"/>
              </a:solidFill>
              <a:latin typeface="Montserrat"/>
              <a:ea typeface="Montserrat"/>
              <a:cs typeface="Montserrat"/>
              <a:sym typeface="Montserrat"/>
            </a:endParaRPr>
          </a:p>
        </p:txBody>
      </p:sp>
      <p:sp>
        <p:nvSpPr>
          <p:cNvPr id="563" name="Google Shape;563;p19"/>
          <p:cNvSpPr/>
          <p:nvPr/>
        </p:nvSpPr>
        <p:spPr>
          <a:xfrm>
            <a:off x="441700" y="3020438"/>
            <a:ext cx="1712400" cy="9258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Keep data up to date.</a:t>
            </a:r>
            <a:endParaRPr sz="2000">
              <a:solidFill>
                <a:schemeClr val="dk2"/>
              </a:solidFill>
              <a:latin typeface="Montserrat"/>
              <a:ea typeface="Montserrat"/>
              <a:cs typeface="Montserrat"/>
              <a:sym typeface="Montserrat"/>
            </a:endParaRPr>
          </a:p>
        </p:txBody>
      </p:sp>
      <p:sp>
        <p:nvSpPr>
          <p:cNvPr id="564" name="Google Shape;564;p19"/>
          <p:cNvSpPr/>
          <p:nvPr/>
        </p:nvSpPr>
        <p:spPr>
          <a:xfrm>
            <a:off x="2579225" y="2951175"/>
            <a:ext cx="1883700" cy="14508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Respond promptly to data subject requests.</a:t>
            </a:r>
            <a:endParaRPr sz="2000">
              <a:solidFill>
                <a:schemeClr val="dk2"/>
              </a:solidFill>
              <a:latin typeface="Montserrat"/>
              <a:ea typeface="Montserrat"/>
              <a:cs typeface="Montserrat"/>
              <a:sym typeface="Montserrat"/>
            </a:endParaRPr>
          </a:p>
        </p:txBody>
      </p:sp>
      <p:sp>
        <p:nvSpPr>
          <p:cNvPr id="565" name="Google Shape;565;p19"/>
          <p:cNvSpPr/>
          <p:nvPr/>
        </p:nvSpPr>
        <p:spPr>
          <a:xfrm>
            <a:off x="3196800" y="1219050"/>
            <a:ext cx="2750400" cy="1450800"/>
          </a:xfrm>
          <a:prstGeom prst="wedgeRectCallout">
            <a:avLst>
              <a:gd name="adj1" fmla="val -20833"/>
              <a:gd name="adj2" fmla="val 62500"/>
            </a:avLst>
          </a:prstGeom>
          <a:solidFill>
            <a:srgbClr val="F2F2F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dk2"/>
                </a:solidFill>
                <a:latin typeface="Montserrat"/>
                <a:ea typeface="Montserrat"/>
                <a:cs typeface="Montserrat"/>
                <a:sym typeface="Montserrat"/>
              </a:rPr>
              <a:t>When taking meeting minutes, anonymise sensitive data.</a:t>
            </a:r>
            <a:endParaRPr sz="2000">
              <a:solidFill>
                <a:schemeClr val="dk2"/>
              </a:solidFill>
              <a:latin typeface="Montserrat"/>
              <a:ea typeface="Montserrat"/>
              <a:cs typeface="Montserrat"/>
              <a:sym typeface="Montserrat"/>
            </a:endParaRPr>
          </a:p>
        </p:txBody>
      </p:sp>
      <p:sp>
        <p:nvSpPr>
          <p:cNvPr id="566" name="Google Shape;566;p19"/>
          <p:cNvSpPr/>
          <p:nvPr/>
        </p:nvSpPr>
        <p:spPr>
          <a:xfrm>
            <a:off x="6795950" y="3063825"/>
            <a:ext cx="1712400" cy="1198500"/>
          </a:xfrm>
          <a:prstGeom prst="wedgeRectCallout">
            <a:avLst>
              <a:gd name="adj1" fmla="val -20833"/>
              <a:gd name="adj2" fmla="val 625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lt1"/>
                </a:solidFill>
                <a:latin typeface="Montserrat"/>
                <a:ea typeface="Montserrat"/>
                <a:cs typeface="Montserrat"/>
                <a:sym typeface="Montserrat"/>
              </a:rPr>
              <a:t>If in doubt, ask!</a:t>
            </a:r>
            <a:endParaRPr sz="2000">
              <a:solidFill>
                <a:schemeClr val="lt1"/>
              </a:solidFill>
              <a:latin typeface="Montserrat"/>
              <a:ea typeface="Montserrat"/>
              <a:cs typeface="Montserrat"/>
              <a:sym typeface="Montserra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60"/>
                                        </p:tgtEl>
                                        <p:attrNameLst>
                                          <p:attrName>style.visibility</p:attrName>
                                        </p:attrNameLst>
                                      </p:cBhvr>
                                      <p:to>
                                        <p:strVal val="visible"/>
                                      </p:to>
                                    </p:set>
                                    <p:animEffect transition="in" filter="fade">
                                      <p:cBhvr>
                                        <p:cTn id="7" dur="1000"/>
                                        <p:tgtEl>
                                          <p:spTgt spid="560"/>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65"/>
                                        </p:tgtEl>
                                        <p:attrNameLst>
                                          <p:attrName>style.visibility</p:attrName>
                                        </p:attrNameLst>
                                      </p:cBhvr>
                                      <p:to>
                                        <p:strVal val="visible"/>
                                      </p:to>
                                    </p:set>
                                    <p:animEffect transition="in" filter="fade">
                                      <p:cBhvr>
                                        <p:cTn id="11" dur="1000"/>
                                        <p:tgtEl>
                                          <p:spTgt spid="565"/>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61"/>
                                        </p:tgtEl>
                                        <p:attrNameLst>
                                          <p:attrName>style.visibility</p:attrName>
                                        </p:attrNameLst>
                                      </p:cBhvr>
                                      <p:to>
                                        <p:strVal val="visible"/>
                                      </p:to>
                                    </p:set>
                                    <p:animEffect transition="in" filter="fade">
                                      <p:cBhvr>
                                        <p:cTn id="15" dur="1000"/>
                                        <p:tgtEl>
                                          <p:spTgt spid="56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63"/>
                                        </p:tgtEl>
                                        <p:attrNameLst>
                                          <p:attrName>style.visibility</p:attrName>
                                        </p:attrNameLst>
                                      </p:cBhvr>
                                      <p:to>
                                        <p:strVal val="visible"/>
                                      </p:to>
                                    </p:set>
                                    <p:animEffect transition="in" filter="fade">
                                      <p:cBhvr>
                                        <p:cTn id="19" dur="1000"/>
                                        <p:tgtEl>
                                          <p:spTgt spid="563"/>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64"/>
                                        </p:tgtEl>
                                        <p:attrNameLst>
                                          <p:attrName>style.visibility</p:attrName>
                                        </p:attrNameLst>
                                      </p:cBhvr>
                                      <p:to>
                                        <p:strVal val="visible"/>
                                      </p:to>
                                    </p:set>
                                    <p:animEffect transition="in" filter="fade">
                                      <p:cBhvr>
                                        <p:cTn id="23" dur="1000"/>
                                        <p:tgtEl>
                                          <p:spTgt spid="564"/>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562"/>
                                        </p:tgtEl>
                                        <p:attrNameLst>
                                          <p:attrName>style.visibility</p:attrName>
                                        </p:attrNameLst>
                                      </p:cBhvr>
                                      <p:to>
                                        <p:strVal val="visible"/>
                                      </p:to>
                                    </p:set>
                                    <p:animEffect transition="in" filter="fade">
                                      <p:cBhvr>
                                        <p:cTn id="27" dur="1000"/>
                                        <p:tgtEl>
                                          <p:spTgt spid="562"/>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566"/>
                                        </p:tgtEl>
                                        <p:attrNameLst>
                                          <p:attrName>style.visibility</p:attrName>
                                        </p:attrNameLst>
                                      </p:cBhvr>
                                      <p:to>
                                        <p:strVal val="visible"/>
                                      </p:to>
                                    </p:set>
                                    <p:animEffect transition="in" filter="fade">
                                      <p:cBhvr>
                                        <p:cTn id="31" dur="1000"/>
                                        <p:tgtEl>
                                          <p:spTgt spid="5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3" name="Google Shape;573;p20"/>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74" name="Google Shape;574;p20"/>
          <p:cNvSpPr/>
          <p:nvPr/>
        </p:nvSpPr>
        <p:spPr>
          <a:xfrm>
            <a:off x="1114425" y="2952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75" name="Google Shape;575;p20"/>
          <p:cNvSpPr txBox="1"/>
          <p:nvPr/>
        </p:nvSpPr>
        <p:spPr>
          <a:xfrm>
            <a:off x="1114350" y="581025"/>
            <a:ext cx="77724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Responding to a Data Breach</a:t>
            </a:r>
            <a:endParaRPr sz="2400" b="1">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b="1">
              <a:solidFill>
                <a:schemeClr val="dk2"/>
              </a:solidFill>
              <a:latin typeface="Montserrat"/>
              <a:ea typeface="Montserrat"/>
              <a:cs typeface="Montserrat"/>
              <a:sym typeface="Montserrat"/>
            </a:endParaRPr>
          </a:p>
          <a:p>
            <a:pPr marL="0" lvl="0" indent="0" algn="l" rtl="0">
              <a:spcBef>
                <a:spcPts val="0"/>
              </a:spcBef>
              <a:spcAft>
                <a:spcPts val="0"/>
              </a:spcAft>
              <a:buNone/>
            </a:pPr>
            <a:r>
              <a:rPr lang="en" sz="1800">
                <a:solidFill>
                  <a:schemeClr val="dk2"/>
                </a:solidFill>
                <a:latin typeface="Montserrat"/>
                <a:ea typeface="Montserrat"/>
                <a:cs typeface="Montserrat"/>
                <a:sym typeface="Montserrat"/>
              </a:rPr>
              <a:t>In the unfortunate event of a data breach, we must act quickly.</a:t>
            </a:r>
            <a:endParaRPr sz="2200" b="1">
              <a:solidFill>
                <a:schemeClr val="dk2"/>
              </a:solidFill>
              <a:latin typeface="Montserrat"/>
              <a:ea typeface="Montserrat"/>
              <a:cs typeface="Montserrat"/>
              <a:sym typeface="Montserrat"/>
            </a:endParaRPr>
          </a:p>
        </p:txBody>
      </p:sp>
      <p:sp>
        <p:nvSpPr>
          <p:cNvPr id="576" name="Google Shape;576;p20"/>
          <p:cNvSpPr/>
          <p:nvPr/>
        </p:nvSpPr>
        <p:spPr>
          <a:xfrm>
            <a:off x="1683525" y="1917750"/>
            <a:ext cx="6634200" cy="403800"/>
          </a:xfrm>
          <a:prstGeom prst="homePlate">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1500" b="1">
                <a:solidFill>
                  <a:schemeClr val="lt1"/>
                </a:solidFill>
                <a:latin typeface="Montserrat"/>
                <a:ea typeface="Montserrat"/>
                <a:cs typeface="Montserrat"/>
                <a:sym typeface="Montserrat"/>
              </a:rPr>
              <a:t>Assess the severity of the breach.</a:t>
            </a:r>
            <a:endParaRPr sz="1500" b="1">
              <a:solidFill>
                <a:schemeClr val="lt1"/>
              </a:solidFill>
            </a:endParaRPr>
          </a:p>
        </p:txBody>
      </p:sp>
      <p:sp>
        <p:nvSpPr>
          <p:cNvPr id="577" name="Google Shape;577;p20"/>
          <p:cNvSpPr/>
          <p:nvPr/>
        </p:nvSpPr>
        <p:spPr>
          <a:xfrm>
            <a:off x="1683525" y="2388650"/>
            <a:ext cx="6634200" cy="403800"/>
          </a:xfrm>
          <a:prstGeom prst="homePlate">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1500" b="1">
                <a:solidFill>
                  <a:schemeClr val="lt1"/>
                </a:solidFill>
                <a:latin typeface="Montserrat"/>
                <a:ea typeface="Montserrat"/>
                <a:cs typeface="Montserrat"/>
                <a:sym typeface="Montserrat"/>
              </a:rPr>
              <a:t>Notify the relevant authorities if required.</a:t>
            </a:r>
            <a:endParaRPr sz="1500" b="1">
              <a:solidFill>
                <a:schemeClr val="lt1"/>
              </a:solidFill>
              <a:latin typeface="Montserrat"/>
              <a:ea typeface="Montserrat"/>
              <a:cs typeface="Montserrat"/>
              <a:sym typeface="Montserrat"/>
            </a:endParaRPr>
          </a:p>
        </p:txBody>
      </p:sp>
      <p:sp>
        <p:nvSpPr>
          <p:cNvPr id="578" name="Google Shape;578;p20"/>
          <p:cNvSpPr/>
          <p:nvPr/>
        </p:nvSpPr>
        <p:spPr>
          <a:xfrm>
            <a:off x="1683525" y="2859550"/>
            <a:ext cx="6634200" cy="403800"/>
          </a:xfrm>
          <a:prstGeom prst="homePlate">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1500" b="1">
                <a:solidFill>
                  <a:schemeClr val="lt1"/>
                </a:solidFill>
                <a:latin typeface="Montserrat"/>
                <a:ea typeface="Montserrat"/>
                <a:cs typeface="Montserrat"/>
                <a:sym typeface="Montserrat"/>
              </a:rPr>
              <a:t>Inform the affected individuals.</a:t>
            </a:r>
            <a:endParaRPr sz="1500" b="1">
              <a:solidFill>
                <a:schemeClr val="lt1"/>
              </a:solidFill>
              <a:latin typeface="Montserrat"/>
              <a:ea typeface="Montserrat"/>
              <a:cs typeface="Montserrat"/>
              <a:sym typeface="Montserrat"/>
            </a:endParaRPr>
          </a:p>
        </p:txBody>
      </p:sp>
      <p:sp>
        <p:nvSpPr>
          <p:cNvPr id="579" name="Google Shape;579;p20"/>
          <p:cNvSpPr/>
          <p:nvPr/>
        </p:nvSpPr>
        <p:spPr>
          <a:xfrm>
            <a:off x="1683525" y="3339350"/>
            <a:ext cx="6634200" cy="403800"/>
          </a:xfrm>
          <a:prstGeom prst="homePlate">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1500" b="1">
                <a:solidFill>
                  <a:schemeClr val="lt1"/>
                </a:solidFill>
                <a:latin typeface="Montserrat"/>
                <a:ea typeface="Montserrat"/>
                <a:cs typeface="Montserrat"/>
                <a:sym typeface="Montserrat"/>
              </a:rPr>
              <a:t>Document the breach and the actions taken.</a:t>
            </a:r>
            <a:endParaRPr sz="1500" b="1">
              <a:solidFill>
                <a:schemeClr val="lt1"/>
              </a:solidFill>
              <a:latin typeface="Montserrat"/>
              <a:ea typeface="Montserrat"/>
              <a:cs typeface="Montserrat"/>
              <a:sym typeface="Montserrat"/>
            </a:endParaRPr>
          </a:p>
        </p:txBody>
      </p:sp>
      <p:sp>
        <p:nvSpPr>
          <p:cNvPr id="580" name="Google Shape;580;p20"/>
          <p:cNvSpPr/>
          <p:nvPr/>
        </p:nvSpPr>
        <p:spPr>
          <a:xfrm>
            <a:off x="1683525" y="3814700"/>
            <a:ext cx="6634200" cy="403800"/>
          </a:xfrm>
          <a:prstGeom prst="homePlate">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sz="1500" b="1">
                <a:solidFill>
                  <a:schemeClr val="lt1"/>
                </a:solidFill>
                <a:latin typeface="Montserrat"/>
                <a:ea typeface="Montserrat"/>
                <a:cs typeface="Montserrat"/>
                <a:sym typeface="Montserrat"/>
              </a:rPr>
              <a:t>Remember, we must address the incident within 72 hours.</a:t>
            </a:r>
            <a:endParaRPr sz="1500" b="1">
              <a:solidFill>
                <a:schemeClr val="lt1"/>
              </a:solidFill>
              <a:latin typeface="Montserrat"/>
              <a:ea typeface="Montserrat"/>
              <a:cs typeface="Montserrat"/>
              <a:sym typeface="Montserra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76"/>
                                        </p:tgtEl>
                                        <p:attrNameLst>
                                          <p:attrName>style.visibility</p:attrName>
                                        </p:attrNameLst>
                                      </p:cBhvr>
                                      <p:to>
                                        <p:strVal val="visible"/>
                                      </p:to>
                                    </p:set>
                                    <p:animEffect transition="in" filter="fade">
                                      <p:cBhvr>
                                        <p:cTn id="7" dur="1000"/>
                                        <p:tgtEl>
                                          <p:spTgt spid="57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77"/>
                                        </p:tgtEl>
                                        <p:attrNameLst>
                                          <p:attrName>style.visibility</p:attrName>
                                        </p:attrNameLst>
                                      </p:cBhvr>
                                      <p:to>
                                        <p:strVal val="visible"/>
                                      </p:to>
                                    </p:set>
                                    <p:animEffect transition="in" filter="fade">
                                      <p:cBhvr>
                                        <p:cTn id="11" dur="1000"/>
                                        <p:tgtEl>
                                          <p:spTgt spid="577"/>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78"/>
                                        </p:tgtEl>
                                        <p:attrNameLst>
                                          <p:attrName>style.visibility</p:attrName>
                                        </p:attrNameLst>
                                      </p:cBhvr>
                                      <p:to>
                                        <p:strVal val="visible"/>
                                      </p:to>
                                    </p:set>
                                    <p:animEffect transition="in" filter="fade">
                                      <p:cBhvr>
                                        <p:cTn id="15" dur="1000"/>
                                        <p:tgtEl>
                                          <p:spTgt spid="57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79"/>
                                        </p:tgtEl>
                                        <p:attrNameLst>
                                          <p:attrName>style.visibility</p:attrName>
                                        </p:attrNameLst>
                                      </p:cBhvr>
                                      <p:to>
                                        <p:strVal val="visible"/>
                                      </p:to>
                                    </p:set>
                                    <p:animEffect transition="in" filter="fade">
                                      <p:cBhvr>
                                        <p:cTn id="19" dur="1000"/>
                                        <p:tgtEl>
                                          <p:spTgt spid="579"/>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80"/>
                                        </p:tgtEl>
                                        <p:attrNameLst>
                                          <p:attrName>style.visibility</p:attrName>
                                        </p:attrNameLst>
                                      </p:cBhvr>
                                      <p:to>
                                        <p:strVal val="visible"/>
                                      </p:to>
                                    </p:set>
                                    <p:animEffect transition="in" filter="fade">
                                      <p:cBhvr>
                                        <p:cTn id="23" dur="1000"/>
                                        <p:tgtEl>
                                          <p:spTgt spid="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sp>
        <p:nvSpPr>
          <p:cNvPr id="587" name="Google Shape;587;p21"/>
          <p:cNvSpPr/>
          <p:nvPr/>
        </p:nvSpPr>
        <p:spPr>
          <a:xfrm>
            <a:off x="1114425" y="47910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88" name="Google Shape;588;p21"/>
          <p:cNvSpPr/>
          <p:nvPr/>
        </p:nvSpPr>
        <p:spPr>
          <a:xfrm>
            <a:off x="1114425" y="295200"/>
            <a:ext cx="7772400" cy="57300"/>
          </a:xfrm>
          <a:prstGeom prst="rect">
            <a:avLst/>
          </a:prstGeom>
          <a:solidFill>
            <a:srgbClr val="9900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89" name="Google Shape;589;p21"/>
          <p:cNvSpPr txBox="1"/>
          <p:nvPr/>
        </p:nvSpPr>
        <p:spPr>
          <a:xfrm>
            <a:off x="1114350" y="581025"/>
            <a:ext cx="7772400" cy="3909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400" b="1">
                <a:solidFill>
                  <a:schemeClr val="dk2"/>
                </a:solidFill>
                <a:latin typeface="Montserrat"/>
                <a:ea typeface="Montserrat"/>
                <a:cs typeface="Montserrat"/>
                <a:sym typeface="Montserrat"/>
              </a:rPr>
              <a:t>Resources and Support</a:t>
            </a:r>
            <a:endParaRPr sz="2400" b="1">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a:solidFill>
                <a:schemeClr val="dk2"/>
              </a:solidFill>
              <a:latin typeface="Montserrat"/>
              <a:ea typeface="Montserrat"/>
              <a:cs typeface="Montserrat"/>
              <a:sym typeface="Montserrat"/>
            </a:endParaRPr>
          </a:p>
          <a:p>
            <a:pPr marL="0" lvl="0" indent="0" algn="l" rtl="0">
              <a:spcBef>
                <a:spcPts val="0"/>
              </a:spcBef>
              <a:spcAft>
                <a:spcPts val="0"/>
              </a:spcAft>
              <a:buNone/>
            </a:pPr>
            <a:r>
              <a:rPr lang="en" sz="2000">
                <a:solidFill>
                  <a:schemeClr val="dk2"/>
                </a:solidFill>
                <a:latin typeface="Montserrat"/>
                <a:ea typeface="Montserrat"/>
                <a:cs typeface="Montserrat"/>
                <a:sym typeface="Montserrat"/>
              </a:rPr>
              <a:t>You are not alone. You can find further guidance and support below.</a:t>
            </a: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endParaRPr sz="2000">
              <a:solidFill>
                <a:schemeClr val="dk2"/>
              </a:solidFill>
              <a:latin typeface="Montserrat"/>
              <a:ea typeface="Montserrat"/>
              <a:cs typeface="Montserrat"/>
              <a:sym typeface="Montserrat"/>
            </a:endParaRPr>
          </a:p>
          <a:p>
            <a:pPr marL="0" lvl="0" indent="0" algn="l" rtl="0">
              <a:spcBef>
                <a:spcPts val="0"/>
              </a:spcBef>
              <a:spcAft>
                <a:spcPts val="0"/>
              </a:spcAft>
              <a:buNone/>
            </a:pPr>
            <a:r>
              <a:rPr lang="en" sz="2000">
                <a:solidFill>
                  <a:schemeClr val="dk2"/>
                </a:solidFill>
                <a:latin typeface="Montserrat"/>
                <a:ea typeface="Montserrat"/>
                <a:cs typeface="Montserrat"/>
                <a:sym typeface="Montserrat"/>
              </a:rPr>
              <a:t>You can also contact your Region or Intergroup ECLOs.</a:t>
            </a:r>
            <a:endParaRPr sz="1800" b="1">
              <a:solidFill>
                <a:schemeClr val="dk2"/>
              </a:solidFill>
              <a:latin typeface="Montserrat"/>
              <a:ea typeface="Montserrat"/>
              <a:cs typeface="Montserrat"/>
              <a:sym typeface="Montserrat"/>
            </a:endParaRPr>
          </a:p>
        </p:txBody>
      </p:sp>
      <p:sp>
        <p:nvSpPr>
          <p:cNvPr id="590" name="Google Shape;590;p21">
            <a:hlinkClick r:id="rId3"/>
          </p:cNvPr>
          <p:cNvSpPr/>
          <p:nvPr/>
        </p:nvSpPr>
        <p:spPr>
          <a:xfrm>
            <a:off x="2646100" y="2151175"/>
            <a:ext cx="4709100" cy="478500"/>
          </a:xfrm>
          <a:prstGeom prst="roundRect">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FF"/>
                </a:solidFill>
                <a:latin typeface="Montserrat SemiBold"/>
                <a:ea typeface="Montserrat SemiBold"/>
                <a:cs typeface="Montserrat SemiBold"/>
                <a:sym typeface="Montserrat SemiBold"/>
              </a:rPr>
              <a:t>AA GSO GB GDPR Guidance</a:t>
            </a:r>
            <a:endParaRPr sz="1800">
              <a:solidFill>
                <a:srgbClr val="FFFFFF"/>
              </a:solidFill>
              <a:latin typeface="Montserrat SemiBold"/>
              <a:ea typeface="Montserrat SemiBold"/>
              <a:cs typeface="Montserrat SemiBold"/>
              <a:sym typeface="Montserrat SemiBold"/>
            </a:endParaRPr>
          </a:p>
        </p:txBody>
      </p:sp>
      <p:sp>
        <p:nvSpPr>
          <p:cNvPr id="591" name="Google Shape;591;p21">
            <a:hlinkClick r:id="rId4"/>
          </p:cNvPr>
          <p:cNvSpPr/>
          <p:nvPr/>
        </p:nvSpPr>
        <p:spPr>
          <a:xfrm>
            <a:off x="2646096" y="3427269"/>
            <a:ext cx="4709100" cy="478500"/>
          </a:xfrm>
          <a:prstGeom prst="roundRect">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FF"/>
                </a:solidFill>
                <a:latin typeface="Montserrat SemiBold"/>
                <a:ea typeface="Montserrat SemiBold"/>
                <a:cs typeface="Montserrat SemiBold"/>
                <a:sym typeface="Montserrat SemiBold"/>
              </a:rPr>
              <a:t>ICO Website</a:t>
            </a:r>
            <a:endParaRPr sz="1800">
              <a:solidFill>
                <a:srgbClr val="FFFFFF"/>
              </a:solidFill>
              <a:latin typeface="Montserrat SemiBold"/>
              <a:ea typeface="Montserrat SemiBold"/>
              <a:cs typeface="Montserrat SemiBold"/>
              <a:sym typeface="Montserrat SemiBold"/>
            </a:endParaRPr>
          </a:p>
        </p:txBody>
      </p:sp>
      <p:sp>
        <p:nvSpPr>
          <p:cNvPr id="592" name="Google Shape;592;p21">
            <a:hlinkClick r:id="rId3"/>
          </p:cNvPr>
          <p:cNvSpPr/>
          <p:nvPr/>
        </p:nvSpPr>
        <p:spPr>
          <a:xfrm>
            <a:off x="2646100" y="2789234"/>
            <a:ext cx="4709100" cy="478500"/>
          </a:xfrm>
          <a:prstGeom prst="roundRect">
            <a:avLst>
              <a:gd name="adj" fmla="val 50000"/>
            </a:avLst>
          </a:prstGeom>
          <a:solidFill>
            <a:srgbClr val="990000"/>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FF"/>
                </a:solidFill>
                <a:latin typeface="Montserrat SemiBold"/>
                <a:ea typeface="Montserrat SemiBold"/>
                <a:cs typeface="Montserrat SemiBold"/>
                <a:sym typeface="Montserrat SemiBold"/>
              </a:rPr>
              <a:t>AA GSO GB Data Protection Policy</a:t>
            </a:r>
            <a:endParaRPr sz="1800">
              <a:solidFill>
                <a:srgbClr val="FFFFFF"/>
              </a:solidFill>
              <a:latin typeface="Montserrat SemiBold"/>
              <a:ea typeface="Montserrat SemiBold"/>
              <a:cs typeface="Montserrat SemiBold"/>
              <a:sym typeface="Montserrat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90"/>
                                        </p:tgtEl>
                                        <p:attrNameLst>
                                          <p:attrName>style.visibility</p:attrName>
                                        </p:attrNameLst>
                                      </p:cBhvr>
                                      <p:to>
                                        <p:strVal val="visible"/>
                                      </p:to>
                                    </p:set>
                                    <p:animEffect transition="in" filter="fade">
                                      <p:cBhvr>
                                        <p:cTn id="7" dur="1000"/>
                                        <p:tgtEl>
                                          <p:spTgt spid="590"/>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92"/>
                                        </p:tgtEl>
                                        <p:attrNameLst>
                                          <p:attrName>style.visibility</p:attrName>
                                        </p:attrNameLst>
                                      </p:cBhvr>
                                      <p:to>
                                        <p:strVal val="visible"/>
                                      </p:to>
                                    </p:set>
                                    <p:animEffect transition="in" filter="fade">
                                      <p:cBhvr>
                                        <p:cTn id="11" dur="1000"/>
                                        <p:tgtEl>
                                          <p:spTgt spid="592"/>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91"/>
                                        </p:tgtEl>
                                        <p:attrNameLst>
                                          <p:attrName>style.visibility</p:attrName>
                                        </p:attrNameLst>
                                      </p:cBhvr>
                                      <p:to>
                                        <p:strVal val="visible"/>
                                      </p:to>
                                    </p:set>
                                    <p:animEffect transition="in" filter="fade">
                                      <p:cBhvr>
                                        <p:cTn id="15" dur="1000"/>
                                        <p:tgtEl>
                                          <p:spTgt spid="5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593</Words>
  <Application>Microsoft Macintosh PowerPoint</Application>
  <PresentationFormat>On-screen Show (16:9)</PresentationFormat>
  <Paragraphs>80</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Montserrat SemiBold</vt:lpstr>
      <vt:lpstr>Montserrat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Gillian Thompson</cp:lastModifiedBy>
  <cp:revision>3</cp:revision>
  <dcterms:modified xsi:type="dcterms:W3CDTF">2026-05-19T09:44:51Z</dcterms:modified>
</cp:coreProperties>
</file>