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95D21C70-4182-4882-A6D5-49E44577340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7" tIns="47418" rIns="94837" bIns="474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4837" tIns="47418" rIns="94837" bIns="474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6BE62C5E-BB4A-430C-8E79-6F243B5D9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9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623E-0232-403C-8426-7A318D5E96B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EB6-862E-4116-83F7-C5513B25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8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623E-0232-403C-8426-7A318D5E96B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EB6-862E-4116-83F7-C5513B25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9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623E-0232-403C-8426-7A318D5E96B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EB6-862E-4116-83F7-C5513B25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21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623E-0232-403C-8426-7A318D5E96B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EB6-862E-4116-83F7-C5513B25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8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623E-0232-403C-8426-7A318D5E96B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EB6-862E-4116-83F7-C5513B25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6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623E-0232-403C-8426-7A318D5E96B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EB6-862E-4116-83F7-C5513B25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75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623E-0232-403C-8426-7A318D5E96B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EB6-862E-4116-83F7-C5513B25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82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623E-0232-403C-8426-7A318D5E96B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EB6-862E-4116-83F7-C5513B25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98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623E-0232-403C-8426-7A318D5E96B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EB6-862E-4116-83F7-C5513B25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52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623E-0232-403C-8426-7A318D5E96B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EB6-862E-4116-83F7-C5513B25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5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623E-0232-403C-8426-7A318D5E96B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EB6-862E-4116-83F7-C5513B25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1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623E-0232-403C-8426-7A318D5E96B7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2EB6-862E-4116-83F7-C5513B25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5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up And Saucer Vector Art, Icons, and Graphics for Free Download">
            <a:extLst>
              <a:ext uri="{FF2B5EF4-FFF2-40B4-BE49-F238E27FC236}">
                <a16:creationId xmlns:a16="http://schemas.microsoft.com/office/drawing/2014/main" id="{8EB54E07-C9A9-8E89-BBE6-D6777ABE3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6489" r="5613" b="15062"/>
          <a:stretch/>
        </p:blipFill>
        <p:spPr bwMode="auto">
          <a:xfrm>
            <a:off x="7823749" y="3608852"/>
            <a:ext cx="903834" cy="3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" name="Table 17">
            <a:extLst>
              <a:ext uri="{FF2B5EF4-FFF2-40B4-BE49-F238E27FC236}">
                <a16:creationId xmlns:a16="http://schemas.microsoft.com/office/drawing/2014/main" id="{C3768687-4A7B-DFB2-1AC0-60FC44C81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279245"/>
              </p:ext>
            </p:extLst>
          </p:nvPr>
        </p:nvGraphicFramePr>
        <p:xfrm>
          <a:off x="4629313" y="-5"/>
          <a:ext cx="4571999" cy="6771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878">
                  <a:extLst>
                    <a:ext uri="{9D8B030D-6E8A-4147-A177-3AD203B41FA5}">
                      <a16:colId xmlns:a16="http://schemas.microsoft.com/office/drawing/2014/main" val="773215421"/>
                    </a:ext>
                  </a:extLst>
                </a:gridCol>
                <a:gridCol w="1463808">
                  <a:extLst>
                    <a:ext uri="{9D8B030D-6E8A-4147-A177-3AD203B41FA5}">
                      <a16:colId xmlns:a16="http://schemas.microsoft.com/office/drawing/2014/main" val="3678812284"/>
                    </a:ext>
                  </a:extLst>
                </a:gridCol>
                <a:gridCol w="524079">
                  <a:extLst>
                    <a:ext uri="{9D8B030D-6E8A-4147-A177-3AD203B41FA5}">
                      <a16:colId xmlns:a16="http://schemas.microsoft.com/office/drawing/2014/main" val="2211550620"/>
                    </a:ext>
                  </a:extLst>
                </a:gridCol>
                <a:gridCol w="1319234">
                  <a:extLst>
                    <a:ext uri="{9D8B030D-6E8A-4147-A177-3AD203B41FA5}">
                      <a16:colId xmlns:a16="http://schemas.microsoft.com/office/drawing/2014/main" val="2948797085"/>
                    </a:ext>
                  </a:extLst>
                </a:gridCol>
              </a:tblGrid>
              <a:tr h="7769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 Promise of Hope</a:t>
                      </a:r>
                    </a:p>
                  </a:txBody>
                  <a:tcPr marL="0" marR="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 Promise of Hope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1487664"/>
                  </a:ext>
                </a:extLst>
              </a:tr>
              <a:tr h="74891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Aberdeen &amp; District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Alcoholics Anonymous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Aberdeen &amp; District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rgbClr val="4A66AC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Alcoholics Anonymous</a:t>
                      </a:r>
                      <a:endParaRPr kumimoji="0" lang="en-US" sz="1800" b="0" i="0" u="none" strike="noStrike" kern="1200" cap="small" spc="0" normalizeH="0" baseline="0" noProof="0" dirty="0">
                        <a:ln>
                          <a:noFill/>
                        </a:ln>
                        <a:solidFill>
                          <a:srgbClr val="4A66AC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small" spc="0" normalizeH="0" baseline="0" noProof="0" dirty="0">
                        <a:ln>
                          <a:noFill/>
                        </a:ln>
                        <a:solidFill>
                          <a:srgbClr val="4A66AC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360356"/>
                  </a:ext>
                </a:extLst>
              </a:tr>
              <a:tr h="122798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One Day Convention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Saturday</a:t>
                      </a: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2nd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Aug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5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One Day Convention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Saturday 12</a:t>
                      </a:r>
                      <a:r>
                        <a:rPr kumimoji="0" lang="en-US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Aug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38341"/>
                  </a:ext>
                </a:extLst>
              </a:tr>
              <a:tr h="3796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Aberdeen Citadel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small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Registration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REGISTRATION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89984"/>
                  </a:ext>
                </a:extLst>
              </a:tr>
              <a:tr h="933700">
                <a:tc gridSpan="2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de-DE" sz="16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28 Castle Street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  Aberdeen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  AB11 5BG</a:t>
                      </a:r>
                      <a:endParaRPr kumimoji="0" lang="en-US" sz="1600" b="0" i="0" u="none" strike="noStrike" kern="1200" cap="small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£8 includes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 &amp; Coffee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59703"/>
                  </a:ext>
                </a:extLst>
              </a:tr>
              <a:tr h="436286"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 10:00	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21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Registration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36000" marR="36000" marT="21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Closed Meeting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alcoholics &amp; those with an alcohol problem who have a desire to stop drinking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Open Meeting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alcoholics &amp; non-alcoholics incl. family, friends and anyone interested in AA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448945"/>
                  </a:ext>
                </a:extLst>
              </a:tr>
              <a:tr h="436286"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 11:00 - 12:30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144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Closed Meeting</a:t>
                      </a:r>
                    </a:p>
                  </a:txBody>
                  <a:tcPr marL="36000" marR="36000" marT="144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3341"/>
                  </a:ext>
                </a:extLst>
              </a:tr>
              <a:tr h="680628"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 14:00 - 16:00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Open Meeting</a:t>
                      </a:r>
                    </a:p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inc. Al-Anon participation</a:t>
                      </a:r>
                      <a:br>
                        <a:rPr kumimoji="0" lang="en-US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</a:br>
                      <a:r>
                        <a:rPr kumimoji="0" lang="en-US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and sobriety countdown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4285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36000" marR="3600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83745"/>
                  </a:ext>
                </a:extLst>
              </a:tr>
              <a:tr h="433603"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16:30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18:00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	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Closed Meeting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134733"/>
                  </a:ext>
                </a:extLst>
              </a:tr>
              <a:tr h="717708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kern="1200" cap="small" dirty="0">
                          <a:solidFill>
                            <a:schemeClr val="tx2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further details contact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convention2.aberdeen@aamail.org</a:t>
                      </a:r>
                      <a:endParaRPr lang="en-GB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800" b="1" kern="1200" cap="small" dirty="0">
                          <a:solidFill>
                            <a:schemeClr val="tx2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further details contact</a:t>
                      </a:r>
                      <a:endParaRPr lang="en-US" sz="2800" b="1" kern="1200" cap="small" dirty="0">
                        <a:solidFill>
                          <a:schemeClr val="accent1"/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800" b="0" kern="120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Mike 07710 199861  or  Julie 07506 530611</a:t>
                      </a:r>
                      <a:endParaRPr lang="en-GB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42832472"/>
                  </a:ext>
                </a:extLst>
              </a:tr>
            </a:tbl>
          </a:graphicData>
        </a:graphic>
      </p:graphicFrame>
      <p:pic>
        <p:nvPicPr>
          <p:cNvPr id="10" name="Picture 2" descr="Cup And Saucer Vector Art, Icons, and Graphics for Free Download">
            <a:extLst>
              <a:ext uri="{FF2B5EF4-FFF2-40B4-BE49-F238E27FC236}">
                <a16:creationId xmlns:a16="http://schemas.microsoft.com/office/drawing/2014/main" id="{D07B2819-D41E-2EAC-5CE1-BB66CCF43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6489" r="5613" b="15062"/>
          <a:stretch/>
        </p:blipFill>
        <p:spPr bwMode="auto">
          <a:xfrm>
            <a:off x="3137120" y="3608857"/>
            <a:ext cx="903834" cy="3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97B61-2062-C0B4-17BD-2672691F1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81" y="717013"/>
            <a:ext cx="1069941" cy="104555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B959B26-016E-6916-91CA-128290D51E54}"/>
              </a:ext>
            </a:extLst>
          </p:cNvPr>
          <p:cNvGrpSpPr/>
          <p:nvPr/>
        </p:nvGrpSpPr>
        <p:grpSpPr>
          <a:xfrm>
            <a:off x="1767599" y="3118668"/>
            <a:ext cx="770965" cy="783608"/>
            <a:chOff x="7577780" y="2918748"/>
            <a:chExt cx="1215160" cy="109267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B5153D6-A27A-DE43-63E1-96C8CDDD5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417" r="37463" b="21605"/>
            <a:stretch/>
          </p:blipFill>
          <p:spPr>
            <a:xfrm>
              <a:off x="7577780" y="2918748"/>
              <a:ext cx="1215160" cy="1092674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7A4370C-A3D1-742E-3A1C-647AD86A2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9183" y="2990560"/>
              <a:ext cx="314999" cy="3600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FA6B807-4B15-4DEF-4197-7F02D7E88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882" y="3497762"/>
            <a:ext cx="360000" cy="360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15D8E-0776-74CA-FDFF-38F729E9E4AD}"/>
              </a:ext>
            </a:extLst>
          </p:cNvPr>
          <p:cNvCxnSpPr>
            <a:cxnSpLocks/>
          </p:cNvCxnSpPr>
          <p:nvPr/>
        </p:nvCxnSpPr>
        <p:spPr>
          <a:xfrm flipH="1">
            <a:off x="61228" y="779765"/>
            <a:ext cx="3240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FA5162-8382-3C7B-0CBA-F39ACCE418F5}"/>
              </a:ext>
            </a:extLst>
          </p:cNvPr>
          <p:cNvCxnSpPr>
            <a:cxnSpLocks/>
          </p:cNvCxnSpPr>
          <p:nvPr/>
        </p:nvCxnSpPr>
        <p:spPr>
          <a:xfrm flipH="1">
            <a:off x="61228" y="1667270"/>
            <a:ext cx="3240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F9432C-2E42-9106-EBCA-63B612ADC6C4}"/>
              </a:ext>
            </a:extLst>
          </p:cNvPr>
          <p:cNvCxnSpPr>
            <a:cxnSpLocks/>
          </p:cNvCxnSpPr>
          <p:nvPr/>
        </p:nvCxnSpPr>
        <p:spPr>
          <a:xfrm flipH="1">
            <a:off x="61228" y="2662353"/>
            <a:ext cx="4320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D52EE7-86CC-556A-A68D-092BCBF8E753}"/>
              </a:ext>
            </a:extLst>
          </p:cNvPr>
          <p:cNvCxnSpPr>
            <a:cxnSpLocks/>
          </p:cNvCxnSpPr>
          <p:nvPr/>
        </p:nvCxnSpPr>
        <p:spPr>
          <a:xfrm flipH="1">
            <a:off x="61228" y="4024985"/>
            <a:ext cx="4320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8B0E3F-9CD6-2A10-3492-C4543D18DAD2}"/>
              </a:ext>
            </a:extLst>
          </p:cNvPr>
          <p:cNvCxnSpPr>
            <a:cxnSpLocks/>
          </p:cNvCxnSpPr>
          <p:nvPr/>
        </p:nvCxnSpPr>
        <p:spPr>
          <a:xfrm flipH="1">
            <a:off x="61228" y="6015153"/>
            <a:ext cx="4320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2D0D139-2677-52B7-B716-E68B83DBDC69}"/>
              </a:ext>
            </a:extLst>
          </p:cNvPr>
          <p:cNvCxnSpPr>
            <a:cxnSpLocks/>
          </p:cNvCxnSpPr>
          <p:nvPr/>
        </p:nvCxnSpPr>
        <p:spPr>
          <a:xfrm rot="16200000">
            <a:off x="2066428" y="3345084"/>
            <a:ext cx="1224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BB6AA3-7236-393F-5456-57E6CE29E7CE}"/>
              </a:ext>
            </a:extLst>
          </p:cNvPr>
          <p:cNvCxnSpPr>
            <a:cxnSpLocks/>
          </p:cNvCxnSpPr>
          <p:nvPr/>
        </p:nvCxnSpPr>
        <p:spPr>
          <a:xfrm rot="16200000">
            <a:off x="1760429" y="5020285"/>
            <a:ext cx="1836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17B89B77-070C-3F9D-8462-93439F0E7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010" y="717008"/>
            <a:ext cx="1069941" cy="104555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AE81B9E-8C43-4480-18C2-6F4115C70A9E}"/>
              </a:ext>
            </a:extLst>
          </p:cNvPr>
          <p:cNvGrpSpPr/>
          <p:nvPr/>
        </p:nvGrpSpPr>
        <p:grpSpPr>
          <a:xfrm>
            <a:off x="6454228" y="3118663"/>
            <a:ext cx="770965" cy="783608"/>
            <a:chOff x="7577780" y="2918748"/>
            <a:chExt cx="1215160" cy="109267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0C253A5-32C5-25D1-869F-CC487F6C6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417" r="37463" b="21605"/>
            <a:stretch/>
          </p:blipFill>
          <p:spPr>
            <a:xfrm>
              <a:off x="7577780" y="2918748"/>
              <a:ext cx="1215160" cy="1092674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2A199BC-5F6B-1E1A-13F3-FF515B7B1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9183" y="2990560"/>
              <a:ext cx="314999" cy="360000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6FC11F3-7F9F-0814-B8BC-227CD571B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511" y="3497757"/>
            <a:ext cx="360000" cy="36000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32CBCE-3C07-3017-5CEB-48AE4D500823}"/>
              </a:ext>
            </a:extLst>
          </p:cNvPr>
          <p:cNvCxnSpPr>
            <a:cxnSpLocks/>
          </p:cNvCxnSpPr>
          <p:nvPr/>
        </p:nvCxnSpPr>
        <p:spPr>
          <a:xfrm flipH="1">
            <a:off x="4747857" y="779760"/>
            <a:ext cx="3240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8B1530-D4A0-ACB5-1847-8B3548AC7AEB}"/>
              </a:ext>
            </a:extLst>
          </p:cNvPr>
          <p:cNvCxnSpPr>
            <a:cxnSpLocks/>
          </p:cNvCxnSpPr>
          <p:nvPr/>
        </p:nvCxnSpPr>
        <p:spPr>
          <a:xfrm flipH="1">
            <a:off x="4747857" y="1667265"/>
            <a:ext cx="3240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414C24-0EBC-C3DF-5551-529AA6C43D4A}"/>
              </a:ext>
            </a:extLst>
          </p:cNvPr>
          <p:cNvCxnSpPr>
            <a:cxnSpLocks/>
          </p:cNvCxnSpPr>
          <p:nvPr/>
        </p:nvCxnSpPr>
        <p:spPr>
          <a:xfrm flipH="1">
            <a:off x="4747857" y="2662348"/>
            <a:ext cx="4320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FC34110-5615-59C5-D23B-FEA60C6A59F2}"/>
              </a:ext>
            </a:extLst>
          </p:cNvPr>
          <p:cNvCxnSpPr>
            <a:cxnSpLocks/>
          </p:cNvCxnSpPr>
          <p:nvPr/>
        </p:nvCxnSpPr>
        <p:spPr>
          <a:xfrm flipH="1">
            <a:off x="4747857" y="4024980"/>
            <a:ext cx="4320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7009021-F924-9F4C-7EE0-871DD4912E7F}"/>
              </a:ext>
            </a:extLst>
          </p:cNvPr>
          <p:cNvCxnSpPr>
            <a:cxnSpLocks/>
          </p:cNvCxnSpPr>
          <p:nvPr/>
        </p:nvCxnSpPr>
        <p:spPr>
          <a:xfrm flipH="1">
            <a:off x="4747857" y="6015148"/>
            <a:ext cx="4320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C475E9-6E36-943B-E39D-287AE0F495D7}"/>
              </a:ext>
            </a:extLst>
          </p:cNvPr>
          <p:cNvCxnSpPr>
            <a:cxnSpLocks/>
          </p:cNvCxnSpPr>
          <p:nvPr/>
        </p:nvCxnSpPr>
        <p:spPr>
          <a:xfrm rot="16200000">
            <a:off x="6753057" y="3345079"/>
            <a:ext cx="1224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6F1F88C-5523-D93C-624D-ECD98546A6AD}"/>
              </a:ext>
            </a:extLst>
          </p:cNvPr>
          <p:cNvCxnSpPr>
            <a:cxnSpLocks/>
          </p:cNvCxnSpPr>
          <p:nvPr/>
        </p:nvCxnSpPr>
        <p:spPr>
          <a:xfrm rot="16200000">
            <a:off x="6447058" y="5020280"/>
            <a:ext cx="1836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F6DF858-CA37-F78B-C2BC-0E528CC82730}"/>
              </a:ext>
            </a:extLst>
          </p:cNvPr>
          <p:cNvSpPr txBox="1"/>
          <p:nvPr/>
        </p:nvSpPr>
        <p:spPr>
          <a:xfrm>
            <a:off x="3686565" y="252239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F5DFE-44D7-CB91-B48A-3ABC309A5164}"/>
              </a:ext>
            </a:extLst>
          </p:cNvPr>
          <p:cNvSpPr txBox="1"/>
          <p:nvPr/>
        </p:nvSpPr>
        <p:spPr>
          <a:xfrm>
            <a:off x="3625221" y="238484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129408E8-AD72-5AAE-EF84-0B7A88C30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89486"/>
              </p:ext>
            </p:extLst>
          </p:nvPr>
        </p:nvGraphicFramePr>
        <p:xfrm>
          <a:off x="-66595" y="-18886"/>
          <a:ext cx="4571999" cy="6771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878">
                  <a:extLst>
                    <a:ext uri="{9D8B030D-6E8A-4147-A177-3AD203B41FA5}">
                      <a16:colId xmlns:a16="http://schemas.microsoft.com/office/drawing/2014/main" val="773215421"/>
                    </a:ext>
                  </a:extLst>
                </a:gridCol>
                <a:gridCol w="1463808">
                  <a:extLst>
                    <a:ext uri="{9D8B030D-6E8A-4147-A177-3AD203B41FA5}">
                      <a16:colId xmlns:a16="http://schemas.microsoft.com/office/drawing/2014/main" val="3678812284"/>
                    </a:ext>
                  </a:extLst>
                </a:gridCol>
                <a:gridCol w="524079">
                  <a:extLst>
                    <a:ext uri="{9D8B030D-6E8A-4147-A177-3AD203B41FA5}">
                      <a16:colId xmlns:a16="http://schemas.microsoft.com/office/drawing/2014/main" val="2211550620"/>
                    </a:ext>
                  </a:extLst>
                </a:gridCol>
                <a:gridCol w="1319234">
                  <a:extLst>
                    <a:ext uri="{9D8B030D-6E8A-4147-A177-3AD203B41FA5}">
                      <a16:colId xmlns:a16="http://schemas.microsoft.com/office/drawing/2014/main" val="2948797085"/>
                    </a:ext>
                  </a:extLst>
                </a:gridCol>
              </a:tblGrid>
              <a:tr h="7769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 Promise of Hope</a:t>
                      </a:r>
                    </a:p>
                  </a:txBody>
                  <a:tcPr marL="0" marR="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 Promise of Hope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1487664"/>
                  </a:ext>
                </a:extLst>
              </a:tr>
              <a:tr h="74891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Aberdeen &amp; District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Alcoholics Anonymous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Aberdeen &amp; District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rgbClr val="4A66AC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Alcoholics Anonymous</a:t>
                      </a:r>
                      <a:endParaRPr kumimoji="0" lang="en-US" sz="1800" b="0" i="0" u="none" strike="noStrike" kern="1200" cap="small" spc="0" normalizeH="0" baseline="0" noProof="0" dirty="0">
                        <a:ln>
                          <a:noFill/>
                        </a:ln>
                        <a:solidFill>
                          <a:srgbClr val="4A66AC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small" spc="0" normalizeH="0" baseline="0" noProof="0" dirty="0">
                        <a:ln>
                          <a:noFill/>
                        </a:ln>
                        <a:solidFill>
                          <a:srgbClr val="4A66AC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360356"/>
                  </a:ext>
                </a:extLst>
              </a:tr>
              <a:tr h="122798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One Day Convention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Saturday </a:t>
                      </a: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2nd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Aug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5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One Day Convention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Saturday 12</a:t>
                      </a:r>
                      <a:r>
                        <a:rPr kumimoji="0" lang="en-US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Aug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38341"/>
                  </a:ext>
                </a:extLst>
              </a:tr>
              <a:tr h="3796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Aberdeen Citadel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small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Registration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REGISTRATION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89984"/>
                  </a:ext>
                </a:extLst>
              </a:tr>
              <a:tr h="933700">
                <a:tc gridSpan="2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de-DE" sz="16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28 Castle Street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  Aberdeen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small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  AB11 5BG</a:t>
                      </a:r>
                      <a:endParaRPr kumimoji="0" lang="en-US" sz="1600" b="0" i="0" u="none" strike="noStrike" kern="1200" cap="small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£8 includes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 &amp; Coffee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59703"/>
                  </a:ext>
                </a:extLst>
              </a:tr>
              <a:tr h="436286"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 10:00	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21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Registration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36000" marR="36000" marT="21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Closed Meeting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alcoholics &amp; those with an alcohol problem who have a desire to stop drinking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Open Meeting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1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alcoholics &amp; non-alcoholics incl. family, friends and anyone interested in AA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448945"/>
                  </a:ext>
                </a:extLst>
              </a:tr>
              <a:tr h="436286"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 11:00 - 12:30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144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Closed Meeting</a:t>
                      </a:r>
                    </a:p>
                  </a:txBody>
                  <a:tcPr marL="36000" marR="36000" marT="144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3341"/>
                  </a:ext>
                </a:extLst>
              </a:tr>
              <a:tr h="680628"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 14:00 - 16:00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Open Meeting</a:t>
                      </a:r>
                    </a:p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inc. Al-Anon participation</a:t>
                      </a:r>
                      <a:br>
                        <a:rPr kumimoji="0" lang="en-US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</a:br>
                      <a:r>
                        <a:rPr kumimoji="0" lang="en-US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and sobriety countdown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4285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36000" marR="3600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83745"/>
                  </a:ext>
                </a:extLst>
              </a:tr>
              <a:tr h="433603"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16:30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18:00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	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9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852"/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Closed Meeting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134733"/>
                  </a:ext>
                </a:extLst>
              </a:tr>
              <a:tr h="717708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kern="1200" cap="small" dirty="0">
                          <a:solidFill>
                            <a:schemeClr val="tx2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further details contact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GB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convention2.aberdeen@aamail.org</a:t>
                      </a:r>
                      <a:endParaRPr lang="en-GB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800" b="1" kern="1200" cap="small" dirty="0">
                          <a:solidFill>
                            <a:schemeClr val="tx2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further details contact</a:t>
                      </a:r>
                      <a:endParaRPr lang="en-US" sz="2800" b="1" kern="1200" cap="small" dirty="0">
                        <a:solidFill>
                          <a:schemeClr val="accent1"/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800" b="0" kern="1200" dirty="0">
                          <a:solidFill>
                            <a:schemeClr val="accent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Mike 07710 199861  or  Julie 07506 530611</a:t>
                      </a:r>
                      <a:endParaRPr lang="en-GB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428324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A07963-75B3-C280-D408-FA81416F9D54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3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204</Words>
  <Application>Microsoft Office PowerPoint</Application>
  <PresentationFormat>On-screen Show (4:3)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Lennox</dc:creator>
  <cp:lastModifiedBy>Mandy Hamill (NHS Grampian)</cp:lastModifiedBy>
  <cp:revision>14</cp:revision>
  <cp:lastPrinted>2023-07-12T09:45:24Z</cp:lastPrinted>
  <dcterms:created xsi:type="dcterms:W3CDTF">2022-11-19T12:49:16Z</dcterms:created>
  <dcterms:modified xsi:type="dcterms:W3CDTF">2024-09-25T08:11:43Z</dcterms:modified>
</cp:coreProperties>
</file>