
<file path=[Content_Types].xml><?xml version="1.0" encoding="utf-8"?>
<Types xmlns="http://schemas.openxmlformats.org/package/2006/content-types">
  <Default Extension="gif" ContentType="image/gi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14"/>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45F9F84-5F5A-46D3-8D9B-B5613024E90B}">
  <a:tblStyle styleId="{545F9F84-5F5A-46D3-8D9B-B5613024E90B}" styleName="Table_0">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EF4E7"/>
          </a:solidFill>
        </a:fill>
      </a:tcStyle>
    </a:wholeTbl>
    <a:band1H>
      <a:tcTxStyle/>
      <a:tcStyle>
        <a:tcBdr/>
        <a:fill>
          <a:solidFill>
            <a:srgbClr val="DBE9CB"/>
          </a:solidFill>
        </a:fill>
      </a:tcStyle>
    </a:band1H>
    <a:band2H>
      <a:tcTxStyle/>
      <a:tcStyle>
        <a:tcBdr/>
      </a:tcStyle>
    </a:band2H>
    <a:band1V>
      <a:tcTxStyle/>
      <a:tcStyle>
        <a:tcBdr/>
        <a:fill>
          <a:solidFill>
            <a:srgbClr val="DBE9CB"/>
          </a:solidFill>
        </a:fill>
      </a:tcStyle>
    </a:band1V>
    <a:band2V>
      <a:tcTxStyle/>
      <a:tcStyle>
        <a:tcBdr/>
      </a:tcStyle>
    </a:band2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7"/>
  </p:normalViewPr>
  <p:slideViewPr>
    <p:cSldViewPr snapToGrid="0" snapToObjects="1">
      <p:cViewPr varScale="1">
        <p:scale>
          <a:sx n="112" d="100"/>
          <a:sy n="112" d="100"/>
        </p:scale>
        <p:origin x="57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454384ca66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454384ca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grpSp>
        <p:nvGrpSpPr>
          <p:cNvPr id="23" name="Google Shape;23;p2"/>
          <p:cNvGrpSpPr/>
          <p:nvPr/>
        </p:nvGrpSpPr>
        <p:grpSpPr>
          <a:xfrm>
            <a:off x="0" y="-8467"/>
            <a:ext cx="12192000" cy="6866467"/>
            <a:chOff x="0" y="-8467"/>
            <a:chExt cx="12192000" cy="6866467"/>
          </a:xfrm>
        </p:grpSpPr>
        <p:cxnSp>
          <p:nvCxnSpPr>
            <p:cNvPr id="24" name="Google Shape;24;p2"/>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5" name="Google Shape;25;p2"/>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26" name="Google Shape;26;p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7" name="Google Shape;27;p2"/>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2"/>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0" name="Google Shape;30;p2"/>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1" name="Google Shape;31;p2"/>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2" name="Google Shape;32;p2"/>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lstStyle>
            <a:lvl1pPr marR="0" lvl="0" algn="r" rtl="0">
              <a:spcBef>
                <a:spcPts val="0"/>
              </a:spcBef>
              <a:spcAft>
                <a:spcPts val="0"/>
              </a:spcAft>
              <a:buClr>
                <a:schemeClr val="accent1"/>
              </a:buClr>
              <a:buSzPts val="5400"/>
              <a:buFont typeface="Trebuchet MS"/>
              <a:buNone/>
              <a:defRPr sz="54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5" name="Google Shape;35;p2"/>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lstStyle>
            <a:lvl1pPr marR="0" lvl="0" algn="r" rtl="0">
              <a:spcBef>
                <a:spcPts val="1000"/>
              </a:spcBef>
              <a:spcAft>
                <a:spcPts val="0"/>
              </a:spcAft>
              <a:buClr>
                <a:schemeClr val="accent1"/>
              </a:buClr>
              <a:buSzPts val="1440"/>
              <a:buFont typeface="Noto Sans Symbols"/>
              <a:buNone/>
              <a:defRPr sz="1800" b="0" i="0" u="none" strike="noStrike" cap="none">
                <a:solidFill>
                  <a:srgbClr val="7F7F7F"/>
                </a:solidFill>
                <a:latin typeface="Trebuchet MS"/>
                <a:ea typeface="Trebuchet MS"/>
                <a:cs typeface="Trebuchet MS"/>
                <a:sym typeface="Trebuchet MS"/>
              </a:defRPr>
            </a:lvl1pPr>
            <a:lvl2pPr marR="0" lvl="1" algn="ctr" rtl="0">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2pPr>
            <a:lvl3pPr marR="0" lvl="2" algn="ctr"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3pPr>
            <a:lvl4pPr marR="0" lvl="3" algn="ctr" rtl="0">
              <a:spcBef>
                <a:spcPts val="1000"/>
              </a:spcBef>
              <a:spcAft>
                <a:spcPts val="0"/>
              </a:spcAft>
              <a:buClr>
                <a:schemeClr val="accent1"/>
              </a:buClr>
              <a:buSzPts val="960"/>
              <a:buFont typeface="Noto Sans Symbols"/>
              <a:buNone/>
              <a:defRPr sz="1200" b="0" i="0" u="none" strike="noStrike" cap="none">
                <a:solidFill>
                  <a:srgbClr val="888888"/>
                </a:solidFill>
                <a:latin typeface="Trebuchet MS"/>
                <a:ea typeface="Trebuchet MS"/>
                <a:cs typeface="Trebuchet MS"/>
                <a:sym typeface="Trebuchet MS"/>
              </a:defRPr>
            </a:lvl4pPr>
            <a:lvl5pPr marR="0" lvl="4" algn="ctr" rtl="0">
              <a:spcBef>
                <a:spcPts val="1000"/>
              </a:spcBef>
              <a:spcAft>
                <a:spcPts val="0"/>
              </a:spcAft>
              <a:buClr>
                <a:schemeClr val="accent1"/>
              </a:buClr>
              <a:buSzPts val="960"/>
              <a:buFont typeface="Noto Sans Symbols"/>
              <a:buNone/>
              <a:defRPr sz="1200" b="0" i="0" u="none" strike="noStrike" cap="none">
                <a:solidFill>
                  <a:srgbClr val="888888"/>
                </a:solidFill>
                <a:latin typeface="Trebuchet MS"/>
                <a:ea typeface="Trebuchet MS"/>
                <a:cs typeface="Trebuchet MS"/>
                <a:sym typeface="Trebuchet MS"/>
              </a:defRPr>
            </a:lvl5pPr>
            <a:lvl6pPr marR="0" lvl="5" algn="ctr" rtl="0">
              <a:spcBef>
                <a:spcPts val="1000"/>
              </a:spcBef>
              <a:spcAft>
                <a:spcPts val="0"/>
              </a:spcAft>
              <a:buClr>
                <a:schemeClr val="accent1"/>
              </a:buClr>
              <a:buSzPts val="960"/>
              <a:buFont typeface="Noto Sans Symbols"/>
              <a:buNone/>
              <a:defRPr sz="1200" b="0" i="0" u="none" strike="noStrike" cap="none">
                <a:solidFill>
                  <a:srgbClr val="888888"/>
                </a:solidFill>
                <a:latin typeface="Trebuchet MS"/>
                <a:ea typeface="Trebuchet MS"/>
                <a:cs typeface="Trebuchet MS"/>
                <a:sym typeface="Trebuchet MS"/>
              </a:defRPr>
            </a:lvl6pPr>
            <a:lvl7pPr marR="0" lvl="6" algn="ctr" rtl="0">
              <a:spcBef>
                <a:spcPts val="1000"/>
              </a:spcBef>
              <a:spcAft>
                <a:spcPts val="0"/>
              </a:spcAft>
              <a:buClr>
                <a:schemeClr val="accent1"/>
              </a:buClr>
              <a:buSzPts val="960"/>
              <a:buFont typeface="Noto Sans Symbols"/>
              <a:buNone/>
              <a:defRPr sz="1200" b="0" i="0" u="none" strike="noStrike" cap="none">
                <a:solidFill>
                  <a:srgbClr val="888888"/>
                </a:solidFill>
                <a:latin typeface="Trebuchet MS"/>
                <a:ea typeface="Trebuchet MS"/>
                <a:cs typeface="Trebuchet MS"/>
                <a:sym typeface="Trebuchet MS"/>
              </a:defRPr>
            </a:lvl7pPr>
            <a:lvl8pPr marR="0" lvl="7" algn="ctr" rtl="0">
              <a:spcBef>
                <a:spcPts val="1000"/>
              </a:spcBef>
              <a:spcAft>
                <a:spcPts val="0"/>
              </a:spcAft>
              <a:buClr>
                <a:schemeClr val="accent1"/>
              </a:buClr>
              <a:buSzPts val="960"/>
              <a:buFont typeface="Noto Sans Symbols"/>
              <a:buNone/>
              <a:defRPr sz="1200" b="0" i="0" u="none" strike="noStrike" cap="none">
                <a:solidFill>
                  <a:srgbClr val="888888"/>
                </a:solidFill>
                <a:latin typeface="Trebuchet MS"/>
                <a:ea typeface="Trebuchet MS"/>
                <a:cs typeface="Trebuchet MS"/>
                <a:sym typeface="Trebuchet MS"/>
              </a:defRPr>
            </a:lvl8pPr>
            <a:lvl9pPr marR="0" lvl="8" algn="ctr" rtl="0">
              <a:spcBef>
                <a:spcPts val="1000"/>
              </a:spcBef>
              <a:spcAft>
                <a:spcPts val="0"/>
              </a:spcAft>
              <a:buClr>
                <a:schemeClr val="accent1"/>
              </a:buClr>
              <a:buSzPts val="960"/>
              <a:buFont typeface="Noto Sans Symbols"/>
              <a:buNone/>
              <a:defRPr sz="1200" b="0" i="0" u="none" strike="noStrike" cap="none">
                <a:solidFill>
                  <a:srgbClr val="888888"/>
                </a:solidFill>
                <a:latin typeface="Trebuchet MS"/>
                <a:ea typeface="Trebuchet MS"/>
                <a:cs typeface="Trebuchet MS"/>
                <a:sym typeface="Trebuchet MS"/>
              </a:defRPr>
            </a:lvl9pPr>
          </a:lstStyle>
          <a:p>
            <a:endParaRPr/>
          </a:p>
        </p:txBody>
      </p:sp>
      <p:sp>
        <p:nvSpPr>
          <p:cNvPr id="36" name="Google Shape;36;p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37" name="Google Shape;37;p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38" name="Google Shape;38;p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0"/>
        <p:cNvGrpSpPr/>
        <p:nvPr/>
      </p:nvGrpSpPr>
      <p:grpSpPr>
        <a:xfrm>
          <a:off x="0" y="0"/>
          <a:ext cx="0" cy="0"/>
          <a:chOff x="0" y="0"/>
          <a:chExt cx="0" cy="0"/>
        </a:xfrm>
      </p:grpSpPr>
      <p:sp>
        <p:nvSpPr>
          <p:cNvPr id="91" name="Google Shape;91;p11"/>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2" name="Google Shape;92;p11"/>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lstStyle>
            <a:lvl1pPr marL="457200" marR="0" lvl="0" indent="-228600" algn="l" rtl="0">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93" name="Google Shape;93;p1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4" name="Google Shape;94;p1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5" name="Google Shape;95;p1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1"/>
                </a:solidFill>
                <a:latin typeface="Trebuchet MS"/>
                <a:ea typeface="Trebuchet MS"/>
                <a:cs typeface="Trebuchet MS"/>
                <a:sym typeface="Trebuchet MS"/>
              </a:defRPr>
            </a:lvl1pPr>
            <a:lvl2pPr marL="0" marR="0" lvl="1" indent="0" algn="r" rtl="0">
              <a:spcBef>
                <a:spcPts val="0"/>
              </a:spcBef>
              <a:buNone/>
              <a:defRPr sz="900">
                <a:solidFill>
                  <a:schemeClr val="accent1"/>
                </a:solidFill>
                <a:latin typeface="Trebuchet MS"/>
                <a:ea typeface="Trebuchet MS"/>
                <a:cs typeface="Trebuchet MS"/>
                <a:sym typeface="Trebuchet MS"/>
              </a:defRPr>
            </a:lvl2pPr>
            <a:lvl3pPr marL="0" marR="0" lvl="2" indent="0" algn="r" rtl="0">
              <a:spcBef>
                <a:spcPts val="0"/>
              </a:spcBef>
              <a:buNone/>
              <a:defRPr sz="900">
                <a:solidFill>
                  <a:schemeClr val="accent1"/>
                </a:solidFill>
                <a:latin typeface="Trebuchet MS"/>
                <a:ea typeface="Trebuchet MS"/>
                <a:cs typeface="Trebuchet MS"/>
                <a:sym typeface="Trebuchet MS"/>
              </a:defRPr>
            </a:lvl3pPr>
            <a:lvl4pPr marL="0" marR="0" lvl="3" indent="0" algn="r" rtl="0">
              <a:spcBef>
                <a:spcPts val="0"/>
              </a:spcBef>
              <a:buNone/>
              <a:defRPr sz="900">
                <a:solidFill>
                  <a:schemeClr val="accent1"/>
                </a:solidFill>
                <a:latin typeface="Trebuchet MS"/>
                <a:ea typeface="Trebuchet MS"/>
                <a:cs typeface="Trebuchet MS"/>
                <a:sym typeface="Trebuchet MS"/>
              </a:defRPr>
            </a:lvl4pPr>
            <a:lvl5pPr marL="0" marR="0" lvl="4" indent="0" algn="r" rtl="0">
              <a:spcBef>
                <a:spcPts val="0"/>
              </a:spcBef>
              <a:buNone/>
              <a:defRPr sz="900">
                <a:solidFill>
                  <a:schemeClr val="accent1"/>
                </a:solidFill>
                <a:latin typeface="Trebuchet MS"/>
                <a:ea typeface="Trebuchet MS"/>
                <a:cs typeface="Trebuchet MS"/>
                <a:sym typeface="Trebuchet MS"/>
              </a:defRPr>
            </a:lvl5pPr>
            <a:lvl6pPr marL="0" marR="0" lvl="5" indent="0" algn="r" rtl="0">
              <a:spcBef>
                <a:spcPts val="0"/>
              </a:spcBef>
              <a:buNone/>
              <a:defRPr sz="900">
                <a:solidFill>
                  <a:schemeClr val="accent1"/>
                </a:solidFill>
                <a:latin typeface="Trebuchet MS"/>
                <a:ea typeface="Trebuchet MS"/>
                <a:cs typeface="Trebuchet MS"/>
                <a:sym typeface="Trebuchet MS"/>
              </a:defRPr>
            </a:lvl6pPr>
            <a:lvl7pPr marL="0" marR="0" lvl="6" indent="0" algn="r" rtl="0">
              <a:spcBef>
                <a:spcPts val="0"/>
              </a:spcBef>
              <a:buNone/>
              <a:defRPr sz="900">
                <a:solidFill>
                  <a:schemeClr val="accent1"/>
                </a:solidFill>
                <a:latin typeface="Trebuchet MS"/>
                <a:ea typeface="Trebuchet MS"/>
                <a:cs typeface="Trebuchet MS"/>
                <a:sym typeface="Trebuchet MS"/>
              </a:defRPr>
            </a:lvl7pPr>
            <a:lvl8pPr marL="0" marR="0" lvl="7" indent="0" algn="r" rtl="0">
              <a:spcBef>
                <a:spcPts val="0"/>
              </a:spcBef>
              <a:buNone/>
              <a:defRPr sz="900">
                <a:solidFill>
                  <a:schemeClr val="accent1"/>
                </a:solidFill>
                <a:latin typeface="Trebuchet MS"/>
                <a:ea typeface="Trebuchet MS"/>
                <a:cs typeface="Trebuchet MS"/>
                <a:sym typeface="Trebuchet MS"/>
              </a:defRPr>
            </a:lvl8pPr>
            <a:lvl9pPr marL="0" marR="0" lvl="8" indent="0" algn="r" rtl="0">
              <a:spcBef>
                <a:spcPts val="0"/>
              </a:spcBef>
              <a:buNone/>
              <a:defRPr sz="9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6"/>
        <p:cNvGrpSpPr/>
        <p:nvPr/>
      </p:nvGrpSpPr>
      <p:grpSpPr>
        <a:xfrm>
          <a:off x="0" y="0"/>
          <a:ext cx="0" cy="0"/>
          <a:chOff x="0" y="0"/>
          <a:chExt cx="0" cy="0"/>
        </a:xfrm>
      </p:grpSpPr>
      <p:sp>
        <p:nvSpPr>
          <p:cNvPr id="97" name="Google Shape;97;p12"/>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8" name="Google Shape;98;p12"/>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lstStyle>
            <a:lvl1pPr marL="457200" marR="0" lvl="0" indent="-228600" algn="l" rtl="0">
              <a:spcBef>
                <a:spcPts val="1000"/>
              </a:spcBef>
              <a:spcAft>
                <a:spcPts val="0"/>
              </a:spcAft>
              <a:buClr>
                <a:schemeClr val="accent1"/>
              </a:buClr>
              <a:buSzPts val="1280"/>
              <a:buFont typeface="Noto Sans Symbols"/>
              <a:buNone/>
              <a:defRPr sz="1600" b="0" i="0" u="none" strike="noStrike" cap="none">
                <a:solidFill>
                  <a:srgbClr val="7F7F7F"/>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99" name="Google Shape;99;p12"/>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lstStyle>
            <a:lvl1pPr marL="457200" marR="0" lvl="0" indent="-228600" algn="l" rtl="0">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00" name="Google Shape;100;p1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01" name="Google Shape;101;p1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02" name="Google Shape;102;p1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1"/>
                </a:solidFill>
                <a:latin typeface="Trebuchet MS"/>
                <a:ea typeface="Trebuchet MS"/>
                <a:cs typeface="Trebuchet MS"/>
                <a:sym typeface="Trebuchet MS"/>
              </a:defRPr>
            </a:lvl1pPr>
            <a:lvl2pPr marL="0" marR="0" lvl="1" indent="0" algn="r" rtl="0">
              <a:spcBef>
                <a:spcPts val="0"/>
              </a:spcBef>
              <a:buNone/>
              <a:defRPr sz="900">
                <a:solidFill>
                  <a:schemeClr val="accent1"/>
                </a:solidFill>
                <a:latin typeface="Trebuchet MS"/>
                <a:ea typeface="Trebuchet MS"/>
                <a:cs typeface="Trebuchet MS"/>
                <a:sym typeface="Trebuchet MS"/>
              </a:defRPr>
            </a:lvl2pPr>
            <a:lvl3pPr marL="0" marR="0" lvl="2" indent="0" algn="r" rtl="0">
              <a:spcBef>
                <a:spcPts val="0"/>
              </a:spcBef>
              <a:buNone/>
              <a:defRPr sz="900">
                <a:solidFill>
                  <a:schemeClr val="accent1"/>
                </a:solidFill>
                <a:latin typeface="Trebuchet MS"/>
                <a:ea typeface="Trebuchet MS"/>
                <a:cs typeface="Trebuchet MS"/>
                <a:sym typeface="Trebuchet MS"/>
              </a:defRPr>
            </a:lvl3pPr>
            <a:lvl4pPr marL="0" marR="0" lvl="3" indent="0" algn="r" rtl="0">
              <a:spcBef>
                <a:spcPts val="0"/>
              </a:spcBef>
              <a:buNone/>
              <a:defRPr sz="900">
                <a:solidFill>
                  <a:schemeClr val="accent1"/>
                </a:solidFill>
                <a:latin typeface="Trebuchet MS"/>
                <a:ea typeface="Trebuchet MS"/>
                <a:cs typeface="Trebuchet MS"/>
                <a:sym typeface="Trebuchet MS"/>
              </a:defRPr>
            </a:lvl4pPr>
            <a:lvl5pPr marL="0" marR="0" lvl="4" indent="0" algn="r" rtl="0">
              <a:spcBef>
                <a:spcPts val="0"/>
              </a:spcBef>
              <a:buNone/>
              <a:defRPr sz="900">
                <a:solidFill>
                  <a:schemeClr val="accent1"/>
                </a:solidFill>
                <a:latin typeface="Trebuchet MS"/>
                <a:ea typeface="Trebuchet MS"/>
                <a:cs typeface="Trebuchet MS"/>
                <a:sym typeface="Trebuchet MS"/>
              </a:defRPr>
            </a:lvl5pPr>
            <a:lvl6pPr marL="0" marR="0" lvl="5" indent="0" algn="r" rtl="0">
              <a:spcBef>
                <a:spcPts val="0"/>
              </a:spcBef>
              <a:buNone/>
              <a:defRPr sz="900">
                <a:solidFill>
                  <a:schemeClr val="accent1"/>
                </a:solidFill>
                <a:latin typeface="Trebuchet MS"/>
                <a:ea typeface="Trebuchet MS"/>
                <a:cs typeface="Trebuchet MS"/>
                <a:sym typeface="Trebuchet MS"/>
              </a:defRPr>
            </a:lvl6pPr>
            <a:lvl7pPr marL="0" marR="0" lvl="6" indent="0" algn="r" rtl="0">
              <a:spcBef>
                <a:spcPts val="0"/>
              </a:spcBef>
              <a:buNone/>
              <a:defRPr sz="900">
                <a:solidFill>
                  <a:schemeClr val="accent1"/>
                </a:solidFill>
                <a:latin typeface="Trebuchet MS"/>
                <a:ea typeface="Trebuchet MS"/>
                <a:cs typeface="Trebuchet MS"/>
                <a:sym typeface="Trebuchet MS"/>
              </a:defRPr>
            </a:lvl7pPr>
            <a:lvl8pPr marL="0" marR="0" lvl="7" indent="0" algn="r" rtl="0">
              <a:spcBef>
                <a:spcPts val="0"/>
              </a:spcBef>
              <a:buNone/>
              <a:defRPr sz="900">
                <a:solidFill>
                  <a:schemeClr val="accent1"/>
                </a:solidFill>
                <a:latin typeface="Trebuchet MS"/>
                <a:ea typeface="Trebuchet MS"/>
                <a:cs typeface="Trebuchet MS"/>
                <a:sym typeface="Trebuchet MS"/>
              </a:defRPr>
            </a:lvl8pPr>
            <a:lvl9pPr marL="0" marR="0" lvl="8" indent="0" algn="r" rtl="0">
              <a:spcBef>
                <a:spcPts val="0"/>
              </a:spcBef>
              <a:buNone/>
              <a:defRPr sz="9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12"/>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BFE471"/>
                </a:solidFill>
                <a:latin typeface="Arial"/>
                <a:ea typeface="Arial"/>
                <a:cs typeface="Arial"/>
                <a:sym typeface="Arial"/>
              </a:rPr>
              <a:t>“</a:t>
            </a:r>
            <a:endParaRPr/>
          </a:p>
        </p:txBody>
      </p:sp>
      <p:sp>
        <p:nvSpPr>
          <p:cNvPr id="104" name="Google Shape;104;p12"/>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BFE471"/>
                </a:solidFill>
                <a:latin typeface="Arial"/>
                <a:ea typeface="Arial"/>
                <a:cs typeface="Arial"/>
                <a:sym typeface="Arial"/>
              </a:rPr>
              <a:t>”</a:t>
            </a:r>
            <a:endParaRPr sz="1800">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5"/>
        <p:cNvGrpSpPr/>
        <p:nvPr/>
      </p:nvGrpSpPr>
      <p:grpSpPr>
        <a:xfrm>
          <a:off x="0" y="0"/>
          <a:ext cx="0" cy="0"/>
          <a:chOff x="0" y="0"/>
          <a:chExt cx="0" cy="0"/>
        </a:xfrm>
      </p:grpSpPr>
      <p:sp>
        <p:nvSpPr>
          <p:cNvPr id="106" name="Google Shape;106;p13"/>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07" name="Google Shape;107;p13"/>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08" name="Google Shape;108;p1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09" name="Google Shape;109;p1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10" name="Google Shape;110;p1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1"/>
                </a:solidFill>
                <a:latin typeface="Trebuchet MS"/>
                <a:ea typeface="Trebuchet MS"/>
                <a:cs typeface="Trebuchet MS"/>
                <a:sym typeface="Trebuchet MS"/>
              </a:defRPr>
            </a:lvl1pPr>
            <a:lvl2pPr marL="0" marR="0" lvl="1" indent="0" algn="r" rtl="0">
              <a:spcBef>
                <a:spcPts val="0"/>
              </a:spcBef>
              <a:buNone/>
              <a:defRPr sz="900">
                <a:solidFill>
                  <a:schemeClr val="accent1"/>
                </a:solidFill>
                <a:latin typeface="Trebuchet MS"/>
                <a:ea typeface="Trebuchet MS"/>
                <a:cs typeface="Trebuchet MS"/>
                <a:sym typeface="Trebuchet MS"/>
              </a:defRPr>
            </a:lvl2pPr>
            <a:lvl3pPr marL="0" marR="0" lvl="2" indent="0" algn="r" rtl="0">
              <a:spcBef>
                <a:spcPts val="0"/>
              </a:spcBef>
              <a:buNone/>
              <a:defRPr sz="900">
                <a:solidFill>
                  <a:schemeClr val="accent1"/>
                </a:solidFill>
                <a:latin typeface="Trebuchet MS"/>
                <a:ea typeface="Trebuchet MS"/>
                <a:cs typeface="Trebuchet MS"/>
                <a:sym typeface="Trebuchet MS"/>
              </a:defRPr>
            </a:lvl3pPr>
            <a:lvl4pPr marL="0" marR="0" lvl="3" indent="0" algn="r" rtl="0">
              <a:spcBef>
                <a:spcPts val="0"/>
              </a:spcBef>
              <a:buNone/>
              <a:defRPr sz="900">
                <a:solidFill>
                  <a:schemeClr val="accent1"/>
                </a:solidFill>
                <a:latin typeface="Trebuchet MS"/>
                <a:ea typeface="Trebuchet MS"/>
                <a:cs typeface="Trebuchet MS"/>
                <a:sym typeface="Trebuchet MS"/>
              </a:defRPr>
            </a:lvl4pPr>
            <a:lvl5pPr marL="0" marR="0" lvl="4" indent="0" algn="r" rtl="0">
              <a:spcBef>
                <a:spcPts val="0"/>
              </a:spcBef>
              <a:buNone/>
              <a:defRPr sz="900">
                <a:solidFill>
                  <a:schemeClr val="accent1"/>
                </a:solidFill>
                <a:latin typeface="Trebuchet MS"/>
                <a:ea typeface="Trebuchet MS"/>
                <a:cs typeface="Trebuchet MS"/>
                <a:sym typeface="Trebuchet MS"/>
              </a:defRPr>
            </a:lvl5pPr>
            <a:lvl6pPr marL="0" marR="0" lvl="5" indent="0" algn="r" rtl="0">
              <a:spcBef>
                <a:spcPts val="0"/>
              </a:spcBef>
              <a:buNone/>
              <a:defRPr sz="900">
                <a:solidFill>
                  <a:schemeClr val="accent1"/>
                </a:solidFill>
                <a:latin typeface="Trebuchet MS"/>
                <a:ea typeface="Trebuchet MS"/>
                <a:cs typeface="Trebuchet MS"/>
                <a:sym typeface="Trebuchet MS"/>
              </a:defRPr>
            </a:lvl6pPr>
            <a:lvl7pPr marL="0" marR="0" lvl="6" indent="0" algn="r" rtl="0">
              <a:spcBef>
                <a:spcPts val="0"/>
              </a:spcBef>
              <a:buNone/>
              <a:defRPr sz="900">
                <a:solidFill>
                  <a:schemeClr val="accent1"/>
                </a:solidFill>
                <a:latin typeface="Trebuchet MS"/>
                <a:ea typeface="Trebuchet MS"/>
                <a:cs typeface="Trebuchet MS"/>
                <a:sym typeface="Trebuchet MS"/>
              </a:defRPr>
            </a:lvl7pPr>
            <a:lvl8pPr marL="0" marR="0" lvl="7" indent="0" algn="r" rtl="0">
              <a:spcBef>
                <a:spcPts val="0"/>
              </a:spcBef>
              <a:buNone/>
              <a:defRPr sz="900">
                <a:solidFill>
                  <a:schemeClr val="accent1"/>
                </a:solidFill>
                <a:latin typeface="Trebuchet MS"/>
                <a:ea typeface="Trebuchet MS"/>
                <a:cs typeface="Trebuchet MS"/>
                <a:sym typeface="Trebuchet MS"/>
              </a:defRPr>
            </a:lvl8pPr>
            <a:lvl9pPr marL="0" marR="0" lvl="8" indent="0" algn="r" rtl="0">
              <a:spcBef>
                <a:spcPts val="0"/>
              </a:spcBef>
              <a:buNone/>
              <a:defRPr sz="9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1"/>
        <p:cNvGrpSpPr/>
        <p:nvPr/>
      </p:nvGrpSpPr>
      <p:grpSpPr>
        <a:xfrm>
          <a:off x="0" y="0"/>
          <a:ext cx="0" cy="0"/>
          <a:chOff x="0" y="0"/>
          <a:chExt cx="0" cy="0"/>
        </a:xfrm>
      </p:grpSpPr>
      <p:sp>
        <p:nvSpPr>
          <p:cNvPr id="112" name="Google Shape;112;p14"/>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3" name="Google Shape;113;p14"/>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lstStyle>
            <a:lvl1pPr marL="457200" marR="0" lvl="0" indent="-228600" algn="l" rtl="0">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14" name="Google Shape;114;p14"/>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chemeClr val="accent1"/>
              </a:buClr>
              <a:buSzPts val="1440"/>
              <a:buFont typeface="Noto Sans Symbols"/>
              <a:buNone/>
              <a:defRPr sz="1800" b="0" i="0" u="none" strike="noStrike" cap="none">
                <a:solidFill>
                  <a:srgbClr val="7F7F7F"/>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15" name="Google Shape;115;p1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16" name="Google Shape;116;p1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17" name="Google Shape;117;p1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1"/>
                </a:solidFill>
                <a:latin typeface="Trebuchet MS"/>
                <a:ea typeface="Trebuchet MS"/>
                <a:cs typeface="Trebuchet MS"/>
                <a:sym typeface="Trebuchet MS"/>
              </a:defRPr>
            </a:lvl1pPr>
            <a:lvl2pPr marL="0" marR="0" lvl="1" indent="0" algn="r" rtl="0">
              <a:spcBef>
                <a:spcPts val="0"/>
              </a:spcBef>
              <a:buNone/>
              <a:defRPr sz="900">
                <a:solidFill>
                  <a:schemeClr val="accent1"/>
                </a:solidFill>
                <a:latin typeface="Trebuchet MS"/>
                <a:ea typeface="Trebuchet MS"/>
                <a:cs typeface="Trebuchet MS"/>
                <a:sym typeface="Trebuchet MS"/>
              </a:defRPr>
            </a:lvl2pPr>
            <a:lvl3pPr marL="0" marR="0" lvl="2" indent="0" algn="r" rtl="0">
              <a:spcBef>
                <a:spcPts val="0"/>
              </a:spcBef>
              <a:buNone/>
              <a:defRPr sz="900">
                <a:solidFill>
                  <a:schemeClr val="accent1"/>
                </a:solidFill>
                <a:latin typeface="Trebuchet MS"/>
                <a:ea typeface="Trebuchet MS"/>
                <a:cs typeface="Trebuchet MS"/>
                <a:sym typeface="Trebuchet MS"/>
              </a:defRPr>
            </a:lvl3pPr>
            <a:lvl4pPr marL="0" marR="0" lvl="3" indent="0" algn="r" rtl="0">
              <a:spcBef>
                <a:spcPts val="0"/>
              </a:spcBef>
              <a:buNone/>
              <a:defRPr sz="900">
                <a:solidFill>
                  <a:schemeClr val="accent1"/>
                </a:solidFill>
                <a:latin typeface="Trebuchet MS"/>
                <a:ea typeface="Trebuchet MS"/>
                <a:cs typeface="Trebuchet MS"/>
                <a:sym typeface="Trebuchet MS"/>
              </a:defRPr>
            </a:lvl4pPr>
            <a:lvl5pPr marL="0" marR="0" lvl="4" indent="0" algn="r" rtl="0">
              <a:spcBef>
                <a:spcPts val="0"/>
              </a:spcBef>
              <a:buNone/>
              <a:defRPr sz="900">
                <a:solidFill>
                  <a:schemeClr val="accent1"/>
                </a:solidFill>
                <a:latin typeface="Trebuchet MS"/>
                <a:ea typeface="Trebuchet MS"/>
                <a:cs typeface="Trebuchet MS"/>
                <a:sym typeface="Trebuchet MS"/>
              </a:defRPr>
            </a:lvl5pPr>
            <a:lvl6pPr marL="0" marR="0" lvl="5" indent="0" algn="r" rtl="0">
              <a:spcBef>
                <a:spcPts val="0"/>
              </a:spcBef>
              <a:buNone/>
              <a:defRPr sz="900">
                <a:solidFill>
                  <a:schemeClr val="accent1"/>
                </a:solidFill>
                <a:latin typeface="Trebuchet MS"/>
                <a:ea typeface="Trebuchet MS"/>
                <a:cs typeface="Trebuchet MS"/>
                <a:sym typeface="Trebuchet MS"/>
              </a:defRPr>
            </a:lvl6pPr>
            <a:lvl7pPr marL="0" marR="0" lvl="6" indent="0" algn="r" rtl="0">
              <a:spcBef>
                <a:spcPts val="0"/>
              </a:spcBef>
              <a:buNone/>
              <a:defRPr sz="900">
                <a:solidFill>
                  <a:schemeClr val="accent1"/>
                </a:solidFill>
                <a:latin typeface="Trebuchet MS"/>
                <a:ea typeface="Trebuchet MS"/>
                <a:cs typeface="Trebuchet MS"/>
                <a:sym typeface="Trebuchet MS"/>
              </a:defRPr>
            </a:lvl7pPr>
            <a:lvl8pPr marL="0" marR="0" lvl="7" indent="0" algn="r" rtl="0">
              <a:spcBef>
                <a:spcPts val="0"/>
              </a:spcBef>
              <a:buNone/>
              <a:defRPr sz="900">
                <a:solidFill>
                  <a:schemeClr val="accent1"/>
                </a:solidFill>
                <a:latin typeface="Trebuchet MS"/>
                <a:ea typeface="Trebuchet MS"/>
                <a:cs typeface="Trebuchet MS"/>
                <a:sym typeface="Trebuchet MS"/>
              </a:defRPr>
            </a:lvl8pPr>
            <a:lvl9pPr marL="0" marR="0" lvl="8" indent="0" algn="r" rtl="0">
              <a:spcBef>
                <a:spcPts val="0"/>
              </a:spcBef>
              <a:buNone/>
              <a:defRPr sz="9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118" name="Google Shape;118;p14"/>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BFE471"/>
                </a:solidFill>
                <a:latin typeface="Arial"/>
                <a:ea typeface="Arial"/>
                <a:cs typeface="Arial"/>
                <a:sym typeface="Arial"/>
              </a:rPr>
              <a:t>“</a:t>
            </a:r>
            <a:endParaRPr/>
          </a:p>
        </p:txBody>
      </p:sp>
      <p:sp>
        <p:nvSpPr>
          <p:cNvPr id="119" name="Google Shape;119;p14"/>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BFE47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0"/>
        <p:cNvGrpSpPr/>
        <p:nvPr/>
      </p:nvGrpSpPr>
      <p:grpSpPr>
        <a:xfrm>
          <a:off x="0" y="0"/>
          <a:ext cx="0" cy="0"/>
          <a:chOff x="0" y="0"/>
          <a:chExt cx="0" cy="0"/>
        </a:xfrm>
      </p:grpSpPr>
      <p:sp>
        <p:nvSpPr>
          <p:cNvPr id="121" name="Google Shape;121;p15"/>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2" name="Google Shape;122;p15"/>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lstStyle>
            <a:lvl1pPr marL="457200" marR="0" lvl="0" indent="-228600" algn="l" rtl="0">
              <a:spcBef>
                <a:spcPts val="1000"/>
              </a:spcBef>
              <a:spcAft>
                <a:spcPts val="0"/>
              </a:spcAft>
              <a:buClr>
                <a:schemeClr val="accent1"/>
              </a:buClr>
              <a:buSzPts val="1920"/>
              <a:buFont typeface="Noto Sans Symbols"/>
              <a:buNone/>
              <a:defRPr sz="2400" b="0" i="0" u="none" strike="noStrike" cap="none">
                <a:solidFill>
                  <a:schemeClr val="accent1"/>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23" name="Google Shape;123;p15"/>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chemeClr val="accent1"/>
              </a:buClr>
              <a:buSzPts val="1440"/>
              <a:buFont typeface="Noto Sans Symbols"/>
              <a:buNone/>
              <a:defRPr sz="1800" b="0" i="0" u="none" strike="noStrike" cap="none">
                <a:solidFill>
                  <a:srgbClr val="7F7F7F"/>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24" name="Google Shape;124;p1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25" name="Google Shape;125;p1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26" name="Google Shape;126;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1"/>
                </a:solidFill>
                <a:latin typeface="Trebuchet MS"/>
                <a:ea typeface="Trebuchet MS"/>
                <a:cs typeface="Trebuchet MS"/>
                <a:sym typeface="Trebuchet MS"/>
              </a:defRPr>
            </a:lvl1pPr>
            <a:lvl2pPr marL="0" marR="0" lvl="1" indent="0" algn="r" rtl="0">
              <a:spcBef>
                <a:spcPts val="0"/>
              </a:spcBef>
              <a:buNone/>
              <a:defRPr sz="900">
                <a:solidFill>
                  <a:schemeClr val="accent1"/>
                </a:solidFill>
                <a:latin typeface="Trebuchet MS"/>
                <a:ea typeface="Trebuchet MS"/>
                <a:cs typeface="Trebuchet MS"/>
                <a:sym typeface="Trebuchet MS"/>
              </a:defRPr>
            </a:lvl2pPr>
            <a:lvl3pPr marL="0" marR="0" lvl="2" indent="0" algn="r" rtl="0">
              <a:spcBef>
                <a:spcPts val="0"/>
              </a:spcBef>
              <a:buNone/>
              <a:defRPr sz="900">
                <a:solidFill>
                  <a:schemeClr val="accent1"/>
                </a:solidFill>
                <a:latin typeface="Trebuchet MS"/>
                <a:ea typeface="Trebuchet MS"/>
                <a:cs typeface="Trebuchet MS"/>
                <a:sym typeface="Trebuchet MS"/>
              </a:defRPr>
            </a:lvl3pPr>
            <a:lvl4pPr marL="0" marR="0" lvl="3" indent="0" algn="r" rtl="0">
              <a:spcBef>
                <a:spcPts val="0"/>
              </a:spcBef>
              <a:buNone/>
              <a:defRPr sz="900">
                <a:solidFill>
                  <a:schemeClr val="accent1"/>
                </a:solidFill>
                <a:latin typeface="Trebuchet MS"/>
                <a:ea typeface="Trebuchet MS"/>
                <a:cs typeface="Trebuchet MS"/>
                <a:sym typeface="Trebuchet MS"/>
              </a:defRPr>
            </a:lvl4pPr>
            <a:lvl5pPr marL="0" marR="0" lvl="4" indent="0" algn="r" rtl="0">
              <a:spcBef>
                <a:spcPts val="0"/>
              </a:spcBef>
              <a:buNone/>
              <a:defRPr sz="900">
                <a:solidFill>
                  <a:schemeClr val="accent1"/>
                </a:solidFill>
                <a:latin typeface="Trebuchet MS"/>
                <a:ea typeface="Trebuchet MS"/>
                <a:cs typeface="Trebuchet MS"/>
                <a:sym typeface="Trebuchet MS"/>
              </a:defRPr>
            </a:lvl5pPr>
            <a:lvl6pPr marL="0" marR="0" lvl="5" indent="0" algn="r" rtl="0">
              <a:spcBef>
                <a:spcPts val="0"/>
              </a:spcBef>
              <a:buNone/>
              <a:defRPr sz="900">
                <a:solidFill>
                  <a:schemeClr val="accent1"/>
                </a:solidFill>
                <a:latin typeface="Trebuchet MS"/>
                <a:ea typeface="Trebuchet MS"/>
                <a:cs typeface="Trebuchet MS"/>
                <a:sym typeface="Trebuchet MS"/>
              </a:defRPr>
            </a:lvl6pPr>
            <a:lvl7pPr marL="0" marR="0" lvl="6" indent="0" algn="r" rtl="0">
              <a:spcBef>
                <a:spcPts val="0"/>
              </a:spcBef>
              <a:buNone/>
              <a:defRPr sz="900">
                <a:solidFill>
                  <a:schemeClr val="accent1"/>
                </a:solidFill>
                <a:latin typeface="Trebuchet MS"/>
                <a:ea typeface="Trebuchet MS"/>
                <a:cs typeface="Trebuchet MS"/>
                <a:sym typeface="Trebuchet MS"/>
              </a:defRPr>
            </a:lvl7pPr>
            <a:lvl8pPr marL="0" marR="0" lvl="7" indent="0" algn="r" rtl="0">
              <a:spcBef>
                <a:spcPts val="0"/>
              </a:spcBef>
              <a:buNone/>
              <a:defRPr sz="900">
                <a:solidFill>
                  <a:schemeClr val="accent1"/>
                </a:solidFill>
                <a:latin typeface="Trebuchet MS"/>
                <a:ea typeface="Trebuchet MS"/>
                <a:cs typeface="Trebuchet MS"/>
                <a:sym typeface="Trebuchet MS"/>
              </a:defRPr>
            </a:lvl8pPr>
            <a:lvl9pPr marL="0" marR="0" lvl="8" indent="0" algn="r" rtl="0">
              <a:spcBef>
                <a:spcPts val="0"/>
              </a:spcBef>
              <a:buNone/>
              <a:defRPr sz="9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7"/>
        <p:cNvGrpSpPr/>
        <p:nvPr/>
      </p:nvGrpSpPr>
      <p:grpSpPr>
        <a:xfrm>
          <a:off x="0" y="0"/>
          <a:ext cx="0" cy="0"/>
          <a:chOff x="0" y="0"/>
          <a:chExt cx="0" cy="0"/>
        </a:xfrm>
      </p:grpSpPr>
      <p:sp>
        <p:nvSpPr>
          <p:cNvPr id="128" name="Google Shape;128;p1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9" name="Google Shape;129;p16"/>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30" name="Google Shape;130;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1" name="Google Shape;131;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2" name="Google Shape;132;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1"/>
                </a:solidFill>
                <a:latin typeface="Trebuchet MS"/>
                <a:ea typeface="Trebuchet MS"/>
                <a:cs typeface="Trebuchet MS"/>
                <a:sym typeface="Trebuchet MS"/>
              </a:defRPr>
            </a:lvl1pPr>
            <a:lvl2pPr marL="0" marR="0" lvl="1" indent="0" algn="r" rtl="0">
              <a:spcBef>
                <a:spcPts val="0"/>
              </a:spcBef>
              <a:buNone/>
              <a:defRPr sz="900">
                <a:solidFill>
                  <a:schemeClr val="accent1"/>
                </a:solidFill>
                <a:latin typeface="Trebuchet MS"/>
                <a:ea typeface="Trebuchet MS"/>
                <a:cs typeface="Trebuchet MS"/>
                <a:sym typeface="Trebuchet MS"/>
              </a:defRPr>
            </a:lvl2pPr>
            <a:lvl3pPr marL="0" marR="0" lvl="2" indent="0" algn="r" rtl="0">
              <a:spcBef>
                <a:spcPts val="0"/>
              </a:spcBef>
              <a:buNone/>
              <a:defRPr sz="900">
                <a:solidFill>
                  <a:schemeClr val="accent1"/>
                </a:solidFill>
                <a:latin typeface="Trebuchet MS"/>
                <a:ea typeface="Trebuchet MS"/>
                <a:cs typeface="Trebuchet MS"/>
                <a:sym typeface="Trebuchet MS"/>
              </a:defRPr>
            </a:lvl3pPr>
            <a:lvl4pPr marL="0" marR="0" lvl="3" indent="0" algn="r" rtl="0">
              <a:spcBef>
                <a:spcPts val="0"/>
              </a:spcBef>
              <a:buNone/>
              <a:defRPr sz="900">
                <a:solidFill>
                  <a:schemeClr val="accent1"/>
                </a:solidFill>
                <a:latin typeface="Trebuchet MS"/>
                <a:ea typeface="Trebuchet MS"/>
                <a:cs typeface="Trebuchet MS"/>
                <a:sym typeface="Trebuchet MS"/>
              </a:defRPr>
            </a:lvl4pPr>
            <a:lvl5pPr marL="0" marR="0" lvl="4" indent="0" algn="r" rtl="0">
              <a:spcBef>
                <a:spcPts val="0"/>
              </a:spcBef>
              <a:buNone/>
              <a:defRPr sz="900">
                <a:solidFill>
                  <a:schemeClr val="accent1"/>
                </a:solidFill>
                <a:latin typeface="Trebuchet MS"/>
                <a:ea typeface="Trebuchet MS"/>
                <a:cs typeface="Trebuchet MS"/>
                <a:sym typeface="Trebuchet MS"/>
              </a:defRPr>
            </a:lvl5pPr>
            <a:lvl6pPr marL="0" marR="0" lvl="5" indent="0" algn="r" rtl="0">
              <a:spcBef>
                <a:spcPts val="0"/>
              </a:spcBef>
              <a:buNone/>
              <a:defRPr sz="900">
                <a:solidFill>
                  <a:schemeClr val="accent1"/>
                </a:solidFill>
                <a:latin typeface="Trebuchet MS"/>
                <a:ea typeface="Trebuchet MS"/>
                <a:cs typeface="Trebuchet MS"/>
                <a:sym typeface="Trebuchet MS"/>
              </a:defRPr>
            </a:lvl6pPr>
            <a:lvl7pPr marL="0" marR="0" lvl="6" indent="0" algn="r" rtl="0">
              <a:spcBef>
                <a:spcPts val="0"/>
              </a:spcBef>
              <a:buNone/>
              <a:defRPr sz="900">
                <a:solidFill>
                  <a:schemeClr val="accent1"/>
                </a:solidFill>
                <a:latin typeface="Trebuchet MS"/>
                <a:ea typeface="Trebuchet MS"/>
                <a:cs typeface="Trebuchet MS"/>
                <a:sym typeface="Trebuchet MS"/>
              </a:defRPr>
            </a:lvl7pPr>
            <a:lvl8pPr marL="0" marR="0" lvl="7" indent="0" algn="r" rtl="0">
              <a:spcBef>
                <a:spcPts val="0"/>
              </a:spcBef>
              <a:buNone/>
              <a:defRPr sz="900">
                <a:solidFill>
                  <a:schemeClr val="accent1"/>
                </a:solidFill>
                <a:latin typeface="Trebuchet MS"/>
                <a:ea typeface="Trebuchet MS"/>
                <a:cs typeface="Trebuchet MS"/>
                <a:sym typeface="Trebuchet MS"/>
              </a:defRPr>
            </a:lvl8pPr>
            <a:lvl9pPr marL="0" marR="0" lvl="8" indent="0" algn="r" rtl="0">
              <a:spcBef>
                <a:spcPts val="0"/>
              </a:spcBef>
              <a:buNone/>
              <a:defRPr sz="9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35" name="Google Shape;135;p17"/>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36" name="Google Shape;136;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7" name="Google Shape;137;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8" name="Google Shape;138;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1"/>
                </a:solidFill>
                <a:latin typeface="Trebuchet MS"/>
                <a:ea typeface="Trebuchet MS"/>
                <a:cs typeface="Trebuchet MS"/>
                <a:sym typeface="Trebuchet MS"/>
              </a:defRPr>
            </a:lvl1pPr>
            <a:lvl2pPr marL="0" marR="0" lvl="1" indent="0" algn="r" rtl="0">
              <a:spcBef>
                <a:spcPts val="0"/>
              </a:spcBef>
              <a:buNone/>
              <a:defRPr sz="900">
                <a:solidFill>
                  <a:schemeClr val="accent1"/>
                </a:solidFill>
                <a:latin typeface="Trebuchet MS"/>
                <a:ea typeface="Trebuchet MS"/>
                <a:cs typeface="Trebuchet MS"/>
                <a:sym typeface="Trebuchet MS"/>
              </a:defRPr>
            </a:lvl2pPr>
            <a:lvl3pPr marL="0" marR="0" lvl="2" indent="0" algn="r" rtl="0">
              <a:spcBef>
                <a:spcPts val="0"/>
              </a:spcBef>
              <a:buNone/>
              <a:defRPr sz="900">
                <a:solidFill>
                  <a:schemeClr val="accent1"/>
                </a:solidFill>
                <a:latin typeface="Trebuchet MS"/>
                <a:ea typeface="Trebuchet MS"/>
                <a:cs typeface="Trebuchet MS"/>
                <a:sym typeface="Trebuchet MS"/>
              </a:defRPr>
            </a:lvl3pPr>
            <a:lvl4pPr marL="0" marR="0" lvl="3" indent="0" algn="r" rtl="0">
              <a:spcBef>
                <a:spcPts val="0"/>
              </a:spcBef>
              <a:buNone/>
              <a:defRPr sz="900">
                <a:solidFill>
                  <a:schemeClr val="accent1"/>
                </a:solidFill>
                <a:latin typeface="Trebuchet MS"/>
                <a:ea typeface="Trebuchet MS"/>
                <a:cs typeface="Trebuchet MS"/>
                <a:sym typeface="Trebuchet MS"/>
              </a:defRPr>
            </a:lvl4pPr>
            <a:lvl5pPr marL="0" marR="0" lvl="4" indent="0" algn="r" rtl="0">
              <a:spcBef>
                <a:spcPts val="0"/>
              </a:spcBef>
              <a:buNone/>
              <a:defRPr sz="900">
                <a:solidFill>
                  <a:schemeClr val="accent1"/>
                </a:solidFill>
                <a:latin typeface="Trebuchet MS"/>
                <a:ea typeface="Trebuchet MS"/>
                <a:cs typeface="Trebuchet MS"/>
                <a:sym typeface="Trebuchet MS"/>
              </a:defRPr>
            </a:lvl5pPr>
            <a:lvl6pPr marL="0" marR="0" lvl="5" indent="0" algn="r" rtl="0">
              <a:spcBef>
                <a:spcPts val="0"/>
              </a:spcBef>
              <a:buNone/>
              <a:defRPr sz="900">
                <a:solidFill>
                  <a:schemeClr val="accent1"/>
                </a:solidFill>
                <a:latin typeface="Trebuchet MS"/>
                <a:ea typeface="Trebuchet MS"/>
                <a:cs typeface="Trebuchet MS"/>
                <a:sym typeface="Trebuchet MS"/>
              </a:defRPr>
            </a:lvl6pPr>
            <a:lvl7pPr marL="0" marR="0" lvl="6" indent="0" algn="r" rtl="0">
              <a:spcBef>
                <a:spcPts val="0"/>
              </a:spcBef>
              <a:buNone/>
              <a:defRPr sz="900">
                <a:solidFill>
                  <a:schemeClr val="accent1"/>
                </a:solidFill>
                <a:latin typeface="Trebuchet MS"/>
                <a:ea typeface="Trebuchet MS"/>
                <a:cs typeface="Trebuchet MS"/>
                <a:sym typeface="Trebuchet MS"/>
              </a:defRPr>
            </a:lvl7pPr>
            <a:lvl8pPr marL="0" marR="0" lvl="7" indent="0" algn="r" rtl="0">
              <a:spcBef>
                <a:spcPts val="0"/>
              </a:spcBef>
              <a:buNone/>
              <a:defRPr sz="900">
                <a:solidFill>
                  <a:schemeClr val="accent1"/>
                </a:solidFill>
                <a:latin typeface="Trebuchet MS"/>
                <a:ea typeface="Trebuchet MS"/>
                <a:cs typeface="Trebuchet MS"/>
                <a:sym typeface="Trebuchet MS"/>
              </a:defRPr>
            </a:lvl8pPr>
            <a:lvl9pPr marL="0" marR="0" lvl="8" indent="0" algn="r" rtl="0">
              <a:spcBef>
                <a:spcPts val="0"/>
              </a:spcBef>
              <a:buNone/>
              <a:defRPr sz="9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sp>
        <p:nvSpPr>
          <p:cNvPr id="40" name="Google Shape;40;p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1" name="Google Shape;41;p3"/>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42" name="Google Shape;42;p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3" name="Google Shape;43;p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4" name="Google Shape;44;p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4"/>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4000"/>
              <a:buFont typeface="Trebuchet MS"/>
              <a:buNone/>
              <a:defRPr sz="40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7" name="Google Shape;47;p4"/>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chemeClr val="accent1"/>
              </a:buClr>
              <a:buSzPts val="1600"/>
              <a:buFont typeface="Noto Sans Symbols"/>
              <a:buNone/>
              <a:defRPr sz="2000" b="0" i="0" u="none" strike="noStrike" cap="none">
                <a:solidFill>
                  <a:srgbClr val="7F7F7F"/>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rtl="0">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48" name="Google Shape;48;p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9" name="Google Shape;49;p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0" name="Google Shape;50;p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1"/>
                </a:solidFill>
                <a:latin typeface="Trebuchet MS"/>
                <a:ea typeface="Trebuchet MS"/>
                <a:cs typeface="Trebuchet MS"/>
                <a:sym typeface="Trebuchet MS"/>
              </a:defRPr>
            </a:lvl1pPr>
            <a:lvl2pPr marL="0" marR="0" lvl="1" indent="0" algn="r" rtl="0">
              <a:spcBef>
                <a:spcPts val="0"/>
              </a:spcBef>
              <a:buNone/>
              <a:defRPr sz="900">
                <a:solidFill>
                  <a:schemeClr val="accent1"/>
                </a:solidFill>
                <a:latin typeface="Trebuchet MS"/>
                <a:ea typeface="Trebuchet MS"/>
                <a:cs typeface="Trebuchet MS"/>
                <a:sym typeface="Trebuchet MS"/>
              </a:defRPr>
            </a:lvl2pPr>
            <a:lvl3pPr marL="0" marR="0" lvl="2" indent="0" algn="r" rtl="0">
              <a:spcBef>
                <a:spcPts val="0"/>
              </a:spcBef>
              <a:buNone/>
              <a:defRPr sz="900">
                <a:solidFill>
                  <a:schemeClr val="accent1"/>
                </a:solidFill>
                <a:latin typeface="Trebuchet MS"/>
                <a:ea typeface="Trebuchet MS"/>
                <a:cs typeface="Trebuchet MS"/>
                <a:sym typeface="Trebuchet MS"/>
              </a:defRPr>
            </a:lvl3pPr>
            <a:lvl4pPr marL="0" marR="0" lvl="3" indent="0" algn="r" rtl="0">
              <a:spcBef>
                <a:spcPts val="0"/>
              </a:spcBef>
              <a:buNone/>
              <a:defRPr sz="900">
                <a:solidFill>
                  <a:schemeClr val="accent1"/>
                </a:solidFill>
                <a:latin typeface="Trebuchet MS"/>
                <a:ea typeface="Trebuchet MS"/>
                <a:cs typeface="Trebuchet MS"/>
                <a:sym typeface="Trebuchet MS"/>
              </a:defRPr>
            </a:lvl4pPr>
            <a:lvl5pPr marL="0" marR="0" lvl="4" indent="0" algn="r" rtl="0">
              <a:spcBef>
                <a:spcPts val="0"/>
              </a:spcBef>
              <a:buNone/>
              <a:defRPr sz="900">
                <a:solidFill>
                  <a:schemeClr val="accent1"/>
                </a:solidFill>
                <a:latin typeface="Trebuchet MS"/>
                <a:ea typeface="Trebuchet MS"/>
                <a:cs typeface="Trebuchet MS"/>
                <a:sym typeface="Trebuchet MS"/>
              </a:defRPr>
            </a:lvl5pPr>
            <a:lvl6pPr marL="0" marR="0" lvl="5" indent="0" algn="r" rtl="0">
              <a:spcBef>
                <a:spcPts val="0"/>
              </a:spcBef>
              <a:buNone/>
              <a:defRPr sz="900">
                <a:solidFill>
                  <a:schemeClr val="accent1"/>
                </a:solidFill>
                <a:latin typeface="Trebuchet MS"/>
                <a:ea typeface="Trebuchet MS"/>
                <a:cs typeface="Trebuchet MS"/>
                <a:sym typeface="Trebuchet MS"/>
              </a:defRPr>
            </a:lvl6pPr>
            <a:lvl7pPr marL="0" marR="0" lvl="6" indent="0" algn="r" rtl="0">
              <a:spcBef>
                <a:spcPts val="0"/>
              </a:spcBef>
              <a:buNone/>
              <a:defRPr sz="900">
                <a:solidFill>
                  <a:schemeClr val="accent1"/>
                </a:solidFill>
                <a:latin typeface="Trebuchet MS"/>
                <a:ea typeface="Trebuchet MS"/>
                <a:cs typeface="Trebuchet MS"/>
                <a:sym typeface="Trebuchet MS"/>
              </a:defRPr>
            </a:lvl7pPr>
            <a:lvl8pPr marL="0" marR="0" lvl="7" indent="0" algn="r" rtl="0">
              <a:spcBef>
                <a:spcPts val="0"/>
              </a:spcBef>
              <a:buNone/>
              <a:defRPr sz="900">
                <a:solidFill>
                  <a:schemeClr val="accent1"/>
                </a:solidFill>
                <a:latin typeface="Trebuchet MS"/>
                <a:ea typeface="Trebuchet MS"/>
                <a:cs typeface="Trebuchet MS"/>
                <a:sym typeface="Trebuchet MS"/>
              </a:defRPr>
            </a:lvl8pPr>
            <a:lvl9pPr marL="0" marR="0" lvl="8" indent="0" algn="r" rtl="0">
              <a:spcBef>
                <a:spcPts val="0"/>
              </a:spcBef>
              <a:buNone/>
              <a:defRPr sz="9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3" name="Google Shape;53;p5"/>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54" name="Google Shape;54;p5"/>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55" name="Google Shape;55;p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6" name="Google Shape;56;p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7" name="Google Shape;57;p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1"/>
                </a:solidFill>
                <a:latin typeface="Trebuchet MS"/>
                <a:ea typeface="Trebuchet MS"/>
                <a:cs typeface="Trebuchet MS"/>
                <a:sym typeface="Trebuchet MS"/>
              </a:defRPr>
            </a:lvl1pPr>
            <a:lvl2pPr marL="0" marR="0" lvl="1" indent="0" algn="r" rtl="0">
              <a:spcBef>
                <a:spcPts val="0"/>
              </a:spcBef>
              <a:buNone/>
              <a:defRPr sz="900">
                <a:solidFill>
                  <a:schemeClr val="accent1"/>
                </a:solidFill>
                <a:latin typeface="Trebuchet MS"/>
                <a:ea typeface="Trebuchet MS"/>
                <a:cs typeface="Trebuchet MS"/>
                <a:sym typeface="Trebuchet MS"/>
              </a:defRPr>
            </a:lvl2pPr>
            <a:lvl3pPr marL="0" marR="0" lvl="2" indent="0" algn="r" rtl="0">
              <a:spcBef>
                <a:spcPts val="0"/>
              </a:spcBef>
              <a:buNone/>
              <a:defRPr sz="900">
                <a:solidFill>
                  <a:schemeClr val="accent1"/>
                </a:solidFill>
                <a:latin typeface="Trebuchet MS"/>
                <a:ea typeface="Trebuchet MS"/>
                <a:cs typeface="Trebuchet MS"/>
                <a:sym typeface="Trebuchet MS"/>
              </a:defRPr>
            </a:lvl3pPr>
            <a:lvl4pPr marL="0" marR="0" lvl="3" indent="0" algn="r" rtl="0">
              <a:spcBef>
                <a:spcPts val="0"/>
              </a:spcBef>
              <a:buNone/>
              <a:defRPr sz="900">
                <a:solidFill>
                  <a:schemeClr val="accent1"/>
                </a:solidFill>
                <a:latin typeface="Trebuchet MS"/>
                <a:ea typeface="Trebuchet MS"/>
                <a:cs typeface="Trebuchet MS"/>
                <a:sym typeface="Trebuchet MS"/>
              </a:defRPr>
            </a:lvl4pPr>
            <a:lvl5pPr marL="0" marR="0" lvl="4" indent="0" algn="r" rtl="0">
              <a:spcBef>
                <a:spcPts val="0"/>
              </a:spcBef>
              <a:buNone/>
              <a:defRPr sz="900">
                <a:solidFill>
                  <a:schemeClr val="accent1"/>
                </a:solidFill>
                <a:latin typeface="Trebuchet MS"/>
                <a:ea typeface="Trebuchet MS"/>
                <a:cs typeface="Trebuchet MS"/>
                <a:sym typeface="Trebuchet MS"/>
              </a:defRPr>
            </a:lvl5pPr>
            <a:lvl6pPr marL="0" marR="0" lvl="5" indent="0" algn="r" rtl="0">
              <a:spcBef>
                <a:spcPts val="0"/>
              </a:spcBef>
              <a:buNone/>
              <a:defRPr sz="900">
                <a:solidFill>
                  <a:schemeClr val="accent1"/>
                </a:solidFill>
                <a:latin typeface="Trebuchet MS"/>
                <a:ea typeface="Trebuchet MS"/>
                <a:cs typeface="Trebuchet MS"/>
                <a:sym typeface="Trebuchet MS"/>
              </a:defRPr>
            </a:lvl6pPr>
            <a:lvl7pPr marL="0" marR="0" lvl="6" indent="0" algn="r" rtl="0">
              <a:spcBef>
                <a:spcPts val="0"/>
              </a:spcBef>
              <a:buNone/>
              <a:defRPr sz="900">
                <a:solidFill>
                  <a:schemeClr val="accent1"/>
                </a:solidFill>
                <a:latin typeface="Trebuchet MS"/>
                <a:ea typeface="Trebuchet MS"/>
                <a:cs typeface="Trebuchet MS"/>
                <a:sym typeface="Trebuchet MS"/>
              </a:defRPr>
            </a:lvl7pPr>
            <a:lvl8pPr marL="0" marR="0" lvl="7" indent="0" algn="r" rtl="0">
              <a:spcBef>
                <a:spcPts val="0"/>
              </a:spcBef>
              <a:buNone/>
              <a:defRPr sz="900">
                <a:solidFill>
                  <a:schemeClr val="accent1"/>
                </a:solidFill>
                <a:latin typeface="Trebuchet MS"/>
                <a:ea typeface="Trebuchet MS"/>
                <a:cs typeface="Trebuchet MS"/>
                <a:sym typeface="Trebuchet MS"/>
              </a:defRPr>
            </a:lvl8pPr>
            <a:lvl9pPr marL="0" marR="0" lvl="8" indent="0" algn="r" rtl="0">
              <a:spcBef>
                <a:spcPts val="0"/>
              </a:spcBef>
              <a:buNone/>
              <a:defRPr sz="9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60" name="Google Shape;60;p6"/>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lstStyle>
            <a:lvl1pPr marL="457200" marR="0" lvl="0" indent="-228600" algn="l" rtl="0">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1600"/>
              <a:buFont typeface="Noto Sans Symbols"/>
              <a:buNone/>
              <a:defRPr sz="2000" b="1" i="0" u="none" strike="noStrike" cap="none">
                <a:solidFill>
                  <a:srgbClr val="3F3F3F"/>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1440"/>
              <a:buFont typeface="Noto Sans Symbols"/>
              <a:buNone/>
              <a:defRPr sz="1800" b="1" i="0" u="none" strike="noStrike" cap="none">
                <a:solidFill>
                  <a:srgbClr val="3F3F3F"/>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5pPr>
            <a:lvl6pPr marL="2743200" marR="0" lvl="5"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6pPr>
            <a:lvl7pPr marL="3200400" marR="0" lvl="6"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7pPr>
            <a:lvl8pPr marL="3657600" marR="0" lvl="7"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8pPr>
            <a:lvl9pPr marL="4114800" marR="0" lvl="8"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9pPr>
          </a:lstStyle>
          <a:p>
            <a:endParaRPr/>
          </a:p>
        </p:txBody>
      </p:sp>
      <p:sp>
        <p:nvSpPr>
          <p:cNvPr id="61" name="Google Shape;61;p6"/>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62" name="Google Shape;62;p6"/>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lstStyle>
            <a:lvl1pPr marL="457200" marR="0" lvl="0" indent="-228600" algn="l" rtl="0">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1600"/>
              <a:buFont typeface="Noto Sans Symbols"/>
              <a:buNone/>
              <a:defRPr sz="2000" b="1" i="0" u="none" strike="noStrike" cap="none">
                <a:solidFill>
                  <a:srgbClr val="3F3F3F"/>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1440"/>
              <a:buFont typeface="Noto Sans Symbols"/>
              <a:buNone/>
              <a:defRPr sz="1800" b="1" i="0" u="none" strike="noStrike" cap="none">
                <a:solidFill>
                  <a:srgbClr val="3F3F3F"/>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5pPr>
            <a:lvl6pPr marL="2743200" marR="0" lvl="5"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6pPr>
            <a:lvl7pPr marL="3200400" marR="0" lvl="6"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7pPr>
            <a:lvl8pPr marL="3657600" marR="0" lvl="7"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8pPr>
            <a:lvl9pPr marL="4114800" marR="0" lvl="8" indent="-228600" algn="l" rtl="0">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9pPr>
          </a:lstStyle>
          <a:p>
            <a:endParaRPr/>
          </a:p>
        </p:txBody>
      </p:sp>
      <p:sp>
        <p:nvSpPr>
          <p:cNvPr id="63" name="Google Shape;63;p6"/>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64" name="Google Shape;64;p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5" name="Google Shape;65;p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6" name="Google Shape;66;p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1"/>
                </a:solidFill>
                <a:latin typeface="Trebuchet MS"/>
                <a:ea typeface="Trebuchet MS"/>
                <a:cs typeface="Trebuchet MS"/>
                <a:sym typeface="Trebuchet MS"/>
              </a:defRPr>
            </a:lvl1pPr>
            <a:lvl2pPr marL="0" marR="0" lvl="1" indent="0" algn="r" rtl="0">
              <a:spcBef>
                <a:spcPts val="0"/>
              </a:spcBef>
              <a:buNone/>
              <a:defRPr sz="900">
                <a:solidFill>
                  <a:schemeClr val="accent1"/>
                </a:solidFill>
                <a:latin typeface="Trebuchet MS"/>
                <a:ea typeface="Trebuchet MS"/>
                <a:cs typeface="Trebuchet MS"/>
                <a:sym typeface="Trebuchet MS"/>
              </a:defRPr>
            </a:lvl2pPr>
            <a:lvl3pPr marL="0" marR="0" lvl="2" indent="0" algn="r" rtl="0">
              <a:spcBef>
                <a:spcPts val="0"/>
              </a:spcBef>
              <a:buNone/>
              <a:defRPr sz="900">
                <a:solidFill>
                  <a:schemeClr val="accent1"/>
                </a:solidFill>
                <a:latin typeface="Trebuchet MS"/>
                <a:ea typeface="Trebuchet MS"/>
                <a:cs typeface="Trebuchet MS"/>
                <a:sym typeface="Trebuchet MS"/>
              </a:defRPr>
            </a:lvl3pPr>
            <a:lvl4pPr marL="0" marR="0" lvl="3" indent="0" algn="r" rtl="0">
              <a:spcBef>
                <a:spcPts val="0"/>
              </a:spcBef>
              <a:buNone/>
              <a:defRPr sz="900">
                <a:solidFill>
                  <a:schemeClr val="accent1"/>
                </a:solidFill>
                <a:latin typeface="Trebuchet MS"/>
                <a:ea typeface="Trebuchet MS"/>
                <a:cs typeface="Trebuchet MS"/>
                <a:sym typeface="Trebuchet MS"/>
              </a:defRPr>
            </a:lvl4pPr>
            <a:lvl5pPr marL="0" marR="0" lvl="4" indent="0" algn="r" rtl="0">
              <a:spcBef>
                <a:spcPts val="0"/>
              </a:spcBef>
              <a:buNone/>
              <a:defRPr sz="900">
                <a:solidFill>
                  <a:schemeClr val="accent1"/>
                </a:solidFill>
                <a:latin typeface="Trebuchet MS"/>
                <a:ea typeface="Trebuchet MS"/>
                <a:cs typeface="Trebuchet MS"/>
                <a:sym typeface="Trebuchet MS"/>
              </a:defRPr>
            </a:lvl5pPr>
            <a:lvl6pPr marL="0" marR="0" lvl="5" indent="0" algn="r" rtl="0">
              <a:spcBef>
                <a:spcPts val="0"/>
              </a:spcBef>
              <a:buNone/>
              <a:defRPr sz="900">
                <a:solidFill>
                  <a:schemeClr val="accent1"/>
                </a:solidFill>
                <a:latin typeface="Trebuchet MS"/>
                <a:ea typeface="Trebuchet MS"/>
                <a:cs typeface="Trebuchet MS"/>
                <a:sym typeface="Trebuchet MS"/>
              </a:defRPr>
            </a:lvl6pPr>
            <a:lvl7pPr marL="0" marR="0" lvl="6" indent="0" algn="r" rtl="0">
              <a:spcBef>
                <a:spcPts val="0"/>
              </a:spcBef>
              <a:buNone/>
              <a:defRPr sz="900">
                <a:solidFill>
                  <a:schemeClr val="accent1"/>
                </a:solidFill>
                <a:latin typeface="Trebuchet MS"/>
                <a:ea typeface="Trebuchet MS"/>
                <a:cs typeface="Trebuchet MS"/>
                <a:sym typeface="Trebuchet MS"/>
              </a:defRPr>
            </a:lvl7pPr>
            <a:lvl8pPr marL="0" marR="0" lvl="7" indent="0" algn="r" rtl="0">
              <a:spcBef>
                <a:spcPts val="0"/>
              </a:spcBef>
              <a:buNone/>
              <a:defRPr sz="900">
                <a:solidFill>
                  <a:schemeClr val="accent1"/>
                </a:solidFill>
                <a:latin typeface="Trebuchet MS"/>
                <a:ea typeface="Trebuchet MS"/>
                <a:cs typeface="Trebuchet MS"/>
                <a:sym typeface="Trebuchet MS"/>
              </a:defRPr>
            </a:lvl8pPr>
            <a:lvl9pPr marL="0" marR="0" lvl="8" indent="0" algn="r" rtl="0">
              <a:spcBef>
                <a:spcPts val="0"/>
              </a:spcBef>
              <a:buNone/>
              <a:defRPr sz="9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69" name="Google Shape;69;p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0" name="Google Shape;70;p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1" name="Google Shape;71;p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1"/>
                </a:solidFill>
                <a:latin typeface="Trebuchet MS"/>
                <a:ea typeface="Trebuchet MS"/>
                <a:cs typeface="Trebuchet MS"/>
                <a:sym typeface="Trebuchet MS"/>
              </a:defRPr>
            </a:lvl1pPr>
            <a:lvl2pPr marL="0" marR="0" lvl="1" indent="0" algn="r" rtl="0">
              <a:spcBef>
                <a:spcPts val="0"/>
              </a:spcBef>
              <a:buNone/>
              <a:defRPr sz="900">
                <a:solidFill>
                  <a:schemeClr val="accent1"/>
                </a:solidFill>
                <a:latin typeface="Trebuchet MS"/>
                <a:ea typeface="Trebuchet MS"/>
                <a:cs typeface="Trebuchet MS"/>
                <a:sym typeface="Trebuchet MS"/>
              </a:defRPr>
            </a:lvl2pPr>
            <a:lvl3pPr marL="0" marR="0" lvl="2" indent="0" algn="r" rtl="0">
              <a:spcBef>
                <a:spcPts val="0"/>
              </a:spcBef>
              <a:buNone/>
              <a:defRPr sz="900">
                <a:solidFill>
                  <a:schemeClr val="accent1"/>
                </a:solidFill>
                <a:latin typeface="Trebuchet MS"/>
                <a:ea typeface="Trebuchet MS"/>
                <a:cs typeface="Trebuchet MS"/>
                <a:sym typeface="Trebuchet MS"/>
              </a:defRPr>
            </a:lvl3pPr>
            <a:lvl4pPr marL="0" marR="0" lvl="3" indent="0" algn="r" rtl="0">
              <a:spcBef>
                <a:spcPts val="0"/>
              </a:spcBef>
              <a:buNone/>
              <a:defRPr sz="900">
                <a:solidFill>
                  <a:schemeClr val="accent1"/>
                </a:solidFill>
                <a:latin typeface="Trebuchet MS"/>
                <a:ea typeface="Trebuchet MS"/>
                <a:cs typeface="Trebuchet MS"/>
                <a:sym typeface="Trebuchet MS"/>
              </a:defRPr>
            </a:lvl4pPr>
            <a:lvl5pPr marL="0" marR="0" lvl="4" indent="0" algn="r" rtl="0">
              <a:spcBef>
                <a:spcPts val="0"/>
              </a:spcBef>
              <a:buNone/>
              <a:defRPr sz="900">
                <a:solidFill>
                  <a:schemeClr val="accent1"/>
                </a:solidFill>
                <a:latin typeface="Trebuchet MS"/>
                <a:ea typeface="Trebuchet MS"/>
                <a:cs typeface="Trebuchet MS"/>
                <a:sym typeface="Trebuchet MS"/>
              </a:defRPr>
            </a:lvl5pPr>
            <a:lvl6pPr marL="0" marR="0" lvl="5" indent="0" algn="r" rtl="0">
              <a:spcBef>
                <a:spcPts val="0"/>
              </a:spcBef>
              <a:buNone/>
              <a:defRPr sz="900">
                <a:solidFill>
                  <a:schemeClr val="accent1"/>
                </a:solidFill>
                <a:latin typeface="Trebuchet MS"/>
                <a:ea typeface="Trebuchet MS"/>
                <a:cs typeface="Trebuchet MS"/>
                <a:sym typeface="Trebuchet MS"/>
              </a:defRPr>
            </a:lvl6pPr>
            <a:lvl7pPr marL="0" marR="0" lvl="6" indent="0" algn="r" rtl="0">
              <a:spcBef>
                <a:spcPts val="0"/>
              </a:spcBef>
              <a:buNone/>
              <a:defRPr sz="900">
                <a:solidFill>
                  <a:schemeClr val="accent1"/>
                </a:solidFill>
                <a:latin typeface="Trebuchet MS"/>
                <a:ea typeface="Trebuchet MS"/>
                <a:cs typeface="Trebuchet MS"/>
                <a:sym typeface="Trebuchet MS"/>
              </a:defRPr>
            </a:lvl7pPr>
            <a:lvl8pPr marL="0" marR="0" lvl="7" indent="0" algn="r" rtl="0">
              <a:spcBef>
                <a:spcPts val="0"/>
              </a:spcBef>
              <a:buNone/>
              <a:defRPr sz="900">
                <a:solidFill>
                  <a:schemeClr val="accent1"/>
                </a:solidFill>
                <a:latin typeface="Trebuchet MS"/>
                <a:ea typeface="Trebuchet MS"/>
                <a:cs typeface="Trebuchet MS"/>
                <a:sym typeface="Trebuchet MS"/>
              </a:defRPr>
            </a:lvl8pPr>
            <a:lvl9pPr marL="0" marR="0" lvl="8" indent="0" algn="r" rtl="0">
              <a:spcBef>
                <a:spcPts val="0"/>
              </a:spcBef>
              <a:buNone/>
              <a:defRPr sz="9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4" name="Google Shape;74;p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5" name="Google Shape;75;p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1"/>
                </a:solidFill>
                <a:latin typeface="Trebuchet MS"/>
                <a:ea typeface="Trebuchet MS"/>
                <a:cs typeface="Trebuchet MS"/>
                <a:sym typeface="Trebuchet MS"/>
              </a:defRPr>
            </a:lvl1pPr>
            <a:lvl2pPr marL="0" marR="0" lvl="1" indent="0" algn="r" rtl="0">
              <a:spcBef>
                <a:spcPts val="0"/>
              </a:spcBef>
              <a:buNone/>
              <a:defRPr sz="900">
                <a:solidFill>
                  <a:schemeClr val="accent1"/>
                </a:solidFill>
                <a:latin typeface="Trebuchet MS"/>
                <a:ea typeface="Trebuchet MS"/>
                <a:cs typeface="Trebuchet MS"/>
                <a:sym typeface="Trebuchet MS"/>
              </a:defRPr>
            </a:lvl2pPr>
            <a:lvl3pPr marL="0" marR="0" lvl="2" indent="0" algn="r" rtl="0">
              <a:spcBef>
                <a:spcPts val="0"/>
              </a:spcBef>
              <a:buNone/>
              <a:defRPr sz="900">
                <a:solidFill>
                  <a:schemeClr val="accent1"/>
                </a:solidFill>
                <a:latin typeface="Trebuchet MS"/>
                <a:ea typeface="Trebuchet MS"/>
                <a:cs typeface="Trebuchet MS"/>
                <a:sym typeface="Trebuchet MS"/>
              </a:defRPr>
            </a:lvl3pPr>
            <a:lvl4pPr marL="0" marR="0" lvl="3" indent="0" algn="r" rtl="0">
              <a:spcBef>
                <a:spcPts val="0"/>
              </a:spcBef>
              <a:buNone/>
              <a:defRPr sz="900">
                <a:solidFill>
                  <a:schemeClr val="accent1"/>
                </a:solidFill>
                <a:latin typeface="Trebuchet MS"/>
                <a:ea typeface="Trebuchet MS"/>
                <a:cs typeface="Trebuchet MS"/>
                <a:sym typeface="Trebuchet MS"/>
              </a:defRPr>
            </a:lvl4pPr>
            <a:lvl5pPr marL="0" marR="0" lvl="4" indent="0" algn="r" rtl="0">
              <a:spcBef>
                <a:spcPts val="0"/>
              </a:spcBef>
              <a:buNone/>
              <a:defRPr sz="900">
                <a:solidFill>
                  <a:schemeClr val="accent1"/>
                </a:solidFill>
                <a:latin typeface="Trebuchet MS"/>
                <a:ea typeface="Trebuchet MS"/>
                <a:cs typeface="Trebuchet MS"/>
                <a:sym typeface="Trebuchet MS"/>
              </a:defRPr>
            </a:lvl5pPr>
            <a:lvl6pPr marL="0" marR="0" lvl="5" indent="0" algn="r" rtl="0">
              <a:spcBef>
                <a:spcPts val="0"/>
              </a:spcBef>
              <a:buNone/>
              <a:defRPr sz="900">
                <a:solidFill>
                  <a:schemeClr val="accent1"/>
                </a:solidFill>
                <a:latin typeface="Trebuchet MS"/>
                <a:ea typeface="Trebuchet MS"/>
                <a:cs typeface="Trebuchet MS"/>
                <a:sym typeface="Trebuchet MS"/>
              </a:defRPr>
            </a:lvl6pPr>
            <a:lvl7pPr marL="0" marR="0" lvl="6" indent="0" algn="r" rtl="0">
              <a:spcBef>
                <a:spcPts val="0"/>
              </a:spcBef>
              <a:buNone/>
              <a:defRPr sz="900">
                <a:solidFill>
                  <a:schemeClr val="accent1"/>
                </a:solidFill>
                <a:latin typeface="Trebuchet MS"/>
                <a:ea typeface="Trebuchet MS"/>
                <a:cs typeface="Trebuchet MS"/>
                <a:sym typeface="Trebuchet MS"/>
              </a:defRPr>
            </a:lvl7pPr>
            <a:lvl8pPr marL="0" marR="0" lvl="7" indent="0" algn="r" rtl="0">
              <a:spcBef>
                <a:spcPts val="0"/>
              </a:spcBef>
              <a:buNone/>
              <a:defRPr sz="900">
                <a:solidFill>
                  <a:schemeClr val="accent1"/>
                </a:solidFill>
                <a:latin typeface="Trebuchet MS"/>
                <a:ea typeface="Trebuchet MS"/>
                <a:cs typeface="Trebuchet MS"/>
                <a:sym typeface="Trebuchet MS"/>
              </a:defRPr>
            </a:lvl8pPr>
            <a:lvl9pPr marL="0" marR="0" lvl="8" indent="0" algn="r" rtl="0">
              <a:spcBef>
                <a:spcPts val="0"/>
              </a:spcBef>
              <a:buNone/>
              <a:defRPr sz="9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2000"/>
              <a:buFont typeface="Trebuchet MS"/>
              <a:buNone/>
              <a:defRPr sz="20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8" name="Google Shape;78;p9"/>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79" name="Google Shape;79;p9"/>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Trebuchet MS"/>
                <a:ea typeface="Trebuchet MS"/>
                <a:cs typeface="Trebuchet MS"/>
                <a:sym typeface="Trebuchet MS"/>
              </a:defRPr>
            </a:lvl5pPr>
            <a:lvl6pPr marL="2743200" marR="0" lvl="5"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Trebuchet MS"/>
                <a:ea typeface="Trebuchet MS"/>
                <a:cs typeface="Trebuchet MS"/>
                <a:sym typeface="Trebuchet MS"/>
              </a:defRPr>
            </a:lvl6pPr>
            <a:lvl7pPr marL="3200400" marR="0" lvl="6"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Trebuchet MS"/>
                <a:ea typeface="Trebuchet MS"/>
                <a:cs typeface="Trebuchet MS"/>
                <a:sym typeface="Trebuchet MS"/>
              </a:defRPr>
            </a:lvl7pPr>
            <a:lvl8pPr marL="3657600" marR="0" lvl="7"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Trebuchet MS"/>
                <a:ea typeface="Trebuchet MS"/>
                <a:cs typeface="Trebuchet MS"/>
                <a:sym typeface="Trebuchet MS"/>
              </a:defRPr>
            </a:lvl8pPr>
            <a:lvl9pPr marL="4114800" marR="0" lvl="8"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Trebuchet MS"/>
                <a:ea typeface="Trebuchet MS"/>
                <a:cs typeface="Trebuchet MS"/>
                <a:sym typeface="Trebuchet MS"/>
              </a:defRPr>
            </a:lvl9pPr>
          </a:lstStyle>
          <a:p>
            <a:endParaRPr/>
          </a:p>
        </p:txBody>
      </p:sp>
      <p:sp>
        <p:nvSpPr>
          <p:cNvPr id="80" name="Google Shape;80;p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1" name="Google Shape;81;p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2" name="Google Shape;82;p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1"/>
                </a:solidFill>
                <a:latin typeface="Trebuchet MS"/>
                <a:ea typeface="Trebuchet MS"/>
                <a:cs typeface="Trebuchet MS"/>
                <a:sym typeface="Trebuchet MS"/>
              </a:defRPr>
            </a:lvl1pPr>
            <a:lvl2pPr marL="0" marR="0" lvl="1" indent="0" algn="r" rtl="0">
              <a:spcBef>
                <a:spcPts val="0"/>
              </a:spcBef>
              <a:buNone/>
              <a:defRPr sz="900">
                <a:solidFill>
                  <a:schemeClr val="accent1"/>
                </a:solidFill>
                <a:latin typeface="Trebuchet MS"/>
                <a:ea typeface="Trebuchet MS"/>
                <a:cs typeface="Trebuchet MS"/>
                <a:sym typeface="Trebuchet MS"/>
              </a:defRPr>
            </a:lvl2pPr>
            <a:lvl3pPr marL="0" marR="0" lvl="2" indent="0" algn="r" rtl="0">
              <a:spcBef>
                <a:spcPts val="0"/>
              </a:spcBef>
              <a:buNone/>
              <a:defRPr sz="900">
                <a:solidFill>
                  <a:schemeClr val="accent1"/>
                </a:solidFill>
                <a:latin typeface="Trebuchet MS"/>
                <a:ea typeface="Trebuchet MS"/>
                <a:cs typeface="Trebuchet MS"/>
                <a:sym typeface="Trebuchet MS"/>
              </a:defRPr>
            </a:lvl3pPr>
            <a:lvl4pPr marL="0" marR="0" lvl="3" indent="0" algn="r" rtl="0">
              <a:spcBef>
                <a:spcPts val="0"/>
              </a:spcBef>
              <a:buNone/>
              <a:defRPr sz="900">
                <a:solidFill>
                  <a:schemeClr val="accent1"/>
                </a:solidFill>
                <a:latin typeface="Trebuchet MS"/>
                <a:ea typeface="Trebuchet MS"/>
                <a:cs typeface="Trebuchet MS"/>
                <a:sym typeface="Trebuchet MS"/>
              </a:defRPr>
            </a:lvl4pPr>
            <a:lvl5pPr marL="0" marR="0" lvl="4" indent="0" algn="r" rtl="0">
              <a:spcBef>
                <a:spcPts val="0"/>
              </a:spcBef>
              <a:buNone/>
              <a:defRPr sz="900">
                <a:solidFill>
                  <a:schemeClr val="accent1"/>
                </a:solidFill>
                <a:latin typeface="Trebuchet MS"/>
                <a:ea typeface="Trebuchet MS"/>
                <a:cs typeface="Trebuchet MS"/>
                <a:sym typeface="Trebuchet MS"/>
              </a:defRPr>
            </a:lvl5pPr>
            <a:lvl6pPr marL="0" marR="0" lvl="5" indent="0" algn="r" rtl="0">
              <a:spcBef>
                <a:spcPts val="0"/>
              </a:spcBef>
              <a:buNone/>
              <a:defRPr sz="900">
                <a:solidFill>
                  <a:schemeClr val="accent1"/>
                </a:solidFill>
                <a:latin typeface="Trebuchet MS"/>
                <a:ea typeface="Trebuchet MS"/>
                <a:cs typeface="Trebuchet MS"/>
                <a:sym typeface="Trebuchet MS"/>
              </a:defRPr>
            </a:lvl6pPr>
            <a:lvl7pPr marL="0" marR="0" lvl="6" indent="0" algn="r" rtl="0">
              <a:spcBef>
                <a:spcPts val="0"/>
              </a:spcBef>
              <a:buNone/>
              <a:defRPr sz="900">
                <a:solidFill>
                  <a:schemeClr val="accent1"/>
                </a:solidFill>
                <a:latin typeface="Trebuchet MS"/>
                <a:ea typeface="Trebuchet MS"/>
                <a:cs typeface="Trebuchet MS"/>
                <a:sym typeface="Trebuchet MS"/>
              </a:defRPr>
            </a:lvl7pPr>
            <a:lvl8pPr marL="0" marR="0" lvl="7" indent="0" algn="r" rtl="0">
              <a:spcBef>
                <a:spcPts val="0"/>
              </a:spcBef>
              <a:buNone/>
              <a:defRPr sz="900">
                <a:solidFill>
                  <a:schemeClr val="accent1"/>
                </a:solidFill>
                <a:latin typeface="Trebuchet MS"/>
                <a:ea typeface="Trebuchet MS"/>
                <a:cs typeface="Trebuchet MS"/>
                <a:sym typeface="Trebuchet MS"/>
              </a:defRPr>
            </a:lvl8pPr>
            <a:lvl9pPr marL="0" marR="0" lvl="8" indent="0" algn="r" rtl="0">
              <a:spcBef>
                <a:spcPts val="0"/>
              </a:spcBef>
              <a:buNone/>
              <a:defRPr sz="9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10"/>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2400"/>
              <a:buFont typeface="Trebuchet MS"/>
              <a:buNone/>
              <a:defRPr sz="24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85" name="Google Shape;85;p10"/>
          <p:cNvSpPr>
            <a:spLocks noGrp="1"/>
          </p:cNvSpPr>
          <p:nvPr>
            <p:ph type="pic" idx="2"/>
          </p:nvPr>
        </p:nvSpPr>
        <p:spPr>
          <a:xfrm>
            <a:off x="677334" y="609600"/>
            <a:ext cx="8596668" cy="3845718"/>
          </a:xfrm>
          <a:prstGeom prst="rect">
            <a:avLst/>
          </a:prstGeom>
          <a:noFill/>
          <a:ln>
            <a:noFill/>
          </a:ln>
        </p:spPr>
        <p:txBody>
          <a:bodyPr spcFirstLastPara="1" wrap="square" lIns="91425" tIns="45700" rIns="91425" bIns="45700" anchor="t" anchorCtr="0"/>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86" name="Google Shape;86;p10"/>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1pPr>
            <a:lvl2pPr marL="914400" marR="0" lvl="1" indent="-228600" algn="l" rtl="0">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2pPr>
            <a:lvl3pPr marL="1371600" marR="0" lvl="2" indent="-228600" algn="l" rtl="0">
              <a:spcBef>
                <a:spcPts val="1000"/>
              </a:spcBef>
              <a:spcAft>
                <a:spcPts val="0"/>
              </a:spcAft>
              <a:buClr>
                <a:schemeClr val="accent1"/>
              </a:buClr>
              <a:buSzPts val="800"/>
              <a:buFont typeface="Noto Sans Symbols"/>
              <a:buNone/>
              <a:defRPr sz="1000" b="0" i="0" u="none" strike="noStrike" cap="none">
                <a:solidFill>
                  <a:srgbClr val="3F3F3F"/>
                </a:solidFill>
                <a:latin typeface="Trebuchet MS"/>
                <a:ea typeface="Trebuchet MS"/>
                <a:cs typeface="Trebuchet MS"/>
                <a:sym typeface="Trebuchet MS"/>
              </a:defRPr>
            </a:lvl3pPr>
            <a:lvl4pPr marL="1828800" marR="0" lvl="3"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4pPr>
            <a:lvl5pPr marL="2286000" marR="0" lvl="4"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5pPr>
            <a:lvl6pPr marL="2743200" marR="0" lvl="5"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6pPr>
            <a:lvl7pPr marL="3200400" marR="0" lvl="6"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7pPr>
            <a:lvl8pPr marL="3657600" marR="0" lvl="7"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8pPr>
            <a:lvl9pPr marL="4114800" marR="0" lvl="8" indent="-228600" algn="l" rtl="0">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9pPr>
          </a:lstStyle>
          <a:p>
            <a:endParaRPr/>
          </a:p>
        </p:txBody>
      </p:sp>
      <p:sp>
        <p:nvSpPr>
          <p:cNvPr id="87" name="Google Shape;87;p1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8" name="Google Shape;88;p1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9" name="Google Shape;89;p1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1"/>
                </a:solidFill>
                <a:latin typeface="Trebuchet MS"/>
                <a:ea typeface="Trebuchet MS"/>
                <a:cs typeface="Trebuchet MS"/>
                <a:sym typeface="Trebuchet MS"/>
              </a:defRPr>
            </a:lvl1pPr>
            <a:lvl2pPr marL="0" marR="0" lvl="1" indent="0" algn="r" rtl="0">
              <a:spcBef>
                <a:spcPts val="0"/>
              </a:spcBef>
              <a:buNone/>
              <a:defRPr sz="900">
                <a:solidFill>
                  <a:schemeClr val="accent1"/>
                </a:solidFill>
                <a:latin typeface="Trebuchet MS"/>
                <a:ea typeface="Trebuchet MS"/>
                <a:cs typeface="Trebuchet MS"/>
                <a:sym typeface="Trebuchet MS"/>
              </a:defRPr>
            </a:lvl2pPr>
            <a:lvl3pPr marL="0" marR="0" lvl="2" indent="0" algn="r" rtl="0">
              <a:spcBef>
                <a:spcPts val="0"/>
              </a:spcBef>
              <a:buNone/>
              <a:defRPr sz="900">
                <a:solidFill>
                  <a:schemeClr val="accent1"/>
                </a:solidFill>
                <a:latin typeface="Trebuchet MS"/>
                <a:ea typeface="Trebuchet MS"/>
                <a:cs typeface="Trebuchet MS"/>
                <a:sym typeface="Trebuchet MS"/>
              </a:defRPr>
            </a:lvl3pPr>
            <a:lvl4pPr marL="0" marR="0" lvl="3" indent="0" algn="r" rtl="0">
              <a:spcBef>
                <a:spcPts val="0"/>
              </a:spcBef>
              <a:buNone/>
              <a:defRPr sz="900">
                <a:solidFill>
                  <a:schemeClr val="accent1"/>
                </a:solidFill>
                <a:latin typeface="Trebuchet MS"/>
                <a:ea typeface="Trebuchet MS"/>
                <a:cs typeface="Trebuchet MS"/>
                <a:sym typeface="Trebuchet MS"/>
              </a:defRPr>
            </a:lvl4pPr>
            <a:lvl5pPr marL="0" marR="0" lvl="4" indent="0" algn="r" rtl="0">
              <a:spcBef>
                <a:spcPts val="0"/>
              </a:spcBef>
              <a:buNone/>
              <a:defRPr sz="900">
                <a:solidFill>
                  <a:schemeClr val="accent1"/>
                </a:solidFill>
                <a:latin typeface="Trebuchet MS"/>
                <a:ea typeface="Trebuchet MS"/>
                <a:cs typeface="Trebuchet MS"/>
                <a:sym typeface="Trebuchet MS"/>
              </a:defRPr>
            </a:lvl5pPr>
            <a:lvl6pPr marL="0" marR="0" lvl="5" indent="0" algn="r" rtl="0">
              <a:spcBef>
                <a:spcPts val="0"/>
              </a:spcBef>
              <a:buNone/>
              <a:defRPr sz="900">
                <a:solidFill>
                  <a:schemeClr val="accent1"/>
                </a:solidFill>
                <a:latin typeface="Trebuchet MS"/>
                <a:ea typeface="Trebuchet MS"/>
                <a:cs typeface="Trebuchet MS"/>
                <a:sym typeface="Trebuchet MS"/>
              </a:defRPr>
            </a:lvl6pPr>
            <a:lvl7pPr marL="0" marR="0" lvl="6" indent="0" algn="r" rtl="0">
              <a:spcBef>
                <a:spcPts val="0"/>
              </a:spcBef>
              <a:buNone/>
              <a:defRPr sz="900">
                <a:solidFill>
                  <a:schemeClr val="accent1"/>
                </a:solidFill>
                <a:latin typeface="Trebuchet MS"/>
                <a:ea typeface="Trebuchet MS"/>
                <a:cs typeface="Trebuchet MS"/>
                <a:sym typeface="Trebuchet MS"/>
              </a:defRPr>
            </a:lvl7pPr>
            <a:lvl8pPr marL="0" marR="0" lvl="7" indent="0" algn="r" rtl="0">
              <a:spcBef>
                <a:spcPts val="0"/>
              </a:spcBef>
              <a:buNone/>
              <a:defRPr sz="900">
                <a:solidFill>
                  <a:schemeClr val="accent1"/>
                </a:solidFill>
                <a:latin typeface="Trebuchet MS"/>
                <a:ea typeface="Trebuchet MS"/>
                <a:cs typeface="Trebuchet MS"/>
                <a:sym typeface="Trebuchet MS"/>
              </a:defRPr>
            </a:lvl8pPr>
            <a:lvl9pPr marL="0" marR="0" lvl="8" indent="0" algn="r" rtl="0">
              <a:spcBef>
                <a:spcPts val="0"/>
              </a:spcBef>
              <a:buNone/>
              <a:defRPr sz="9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8467"/>
            <a:ext cx="12192000" cy="6866467"/>
            <a:chOff x="0" y="-8467"/>
            <a:chExt cx="12192000" cy="6866467"/>
          </a:xfrm>
        </p:grpSpPr>
        <p:cxnSp>
          <p:nvCxnSpPr>
            <p:cNvPr id="7" name="Google Shape;7;p1"/>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8" name="Google Shape;8;p1"/>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9" name="Google Shape;9;p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0" name="Google Shape;10;p1"/>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3" name="Google Shape;13;p1"/>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4" name="Google Shape;14;p1"/>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 name="Google Shape;15;p1"/>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1" name="Google Shape;21;p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hyperlink" Target="https://www.alcoholics-anonymous.org.uk/Professionals/Videos-for-Professional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alcoholics-anonymous.org.uk/Professionals/Employmen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hyperlink" Target="https://www.alcoholics-anonymous.org.uk/Professionals/Employment/Literature-Download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8"/>
          <p:cNvSpPr txBox="1">
            <a:spLocks noGrp="1"/>
          </p:cNvSpPr>
          <p:nvPr>
            <p:ph type="ctrTitle"/>
          </p:nvPr>
        </p:nvSpPr>
        <p:spPr>
          <a:xfrm>
            <a:off x="1507067" y="2619022"/>
            <a:ext cx="7766936" cy="1646302"/>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accent1"/>
              </a:buClr>
              <a:buSzPts val="5400"/>
              <a:buFont typeface="Trebuchet MS"/>
              <a:buNone/>
            </a:pPr>
            <a:r>
              <a:rPr lang="en-US" sz="5400" b="0" i="0" u="none" strike="noStrike" cap="none">
                <a:solidFill>
                  <a:schemeClr val="accent1"/>
                </a:solidFill>
                <a:latin typeface="Trebuchet MS"/>
                <a:ea typeface="Trebuchet MS"/>
                <a:cs typeface="Trebuchet MS"/>
                <a:sym typeface="Trebuchet MS"/>
              </a:rPr>
              <a:t>Employment Liaison </a:t>
            </a:r>
            <a:endParaRPr/>
          </a:p>
        </p:txBody>
      </p:sp>
      <p:sp>
        <p:nvSpPr>
          <p:cNvPr id="144" name="Google Shape;144;p18"/>
          <p:cNvSpPr txBox="1">
            <a:spLocks noGrp="1"/>
          </p:cNvSpPr>
          <p:nvPr>
            <p:ph type="subTitle" idx="1"/>
          </p:nvPr>
        </p:nvSpPr>
        <p:spPr>
          <a:xfrm>
            <a:off x="1507067" y="4412078"/>
            <a:ext cx="7766936" cy="1096899"/>
          </a:xfrm>
          <a:prstGeom prst="rect">
            <a:avLst/>
          </a:prstGeom>
          <a:noFill/>
          <a:ln>
            <a:noFill/>
          </a:ln>
        </p:spPr>
        <p:txBody>
          <a:bodyPr spcFirstLastPara="1" wrap="square" lIns="91425" tIns="45700" rIns="91425" bIns="45700" anchor="t" anchorCtr="0">
            <a:noAutofit/>
          </a:bodyPr>
          <a:lstStyle/>
          <a:p>
            <a:pPr marL="0" marR="0" lvl="0" indent="0" algn="r" rtl="0">
              <a:spcBef>
                <a:spcPts val="1000"/>
              </a:spcBef>
              <a:spcAft>
                <a:spcPts val="0"/>
              </a:spcAft>
              <a:buClr>
                <a:schemeClr val="accent1"/>
              </a:buClr>
              <a:buSzPts val="1920"/>
              <a:buFont typeface="Noto Sans Symbols"/>
              <a:buNone/>
            </a:pPr>
            <a:r>
              <a:rPr lang="en-US" sz="2400" b="1">
                <a:solidFill>
                  <a:srgbClr val="521B93"/>
                </a:solidFill>
              </a:rPr>
              <a:t>A Presentation for AA Members on Employment Liaison</a:t>
            </a:r>
            <a:r>
              <a:rPr lang="en-US" sz="2400" b="1" i="0" u="none" strike="noStrike" cap="none">
                <a:solidFill>
                  <a:srgbClr val="521B93"/>
                </a:solidFill>
                <a:latin typeface="Trebuchet MS"/>
                <a:ea typeface="Trebuchet MS"/>
                <a:cs typeface="Trebuchet MS"/>
                <a:sym typeface="Trebuchet MS"/>
              </a:rPr>
              <a:t> </a:t>
            </a:r>
            <a:endParaRPr/>
          </a:p>
        </p:txBody>
      </p:sp>
      <p:pic>
        <p:nvPicPr>
          <p:cNvPr id="145" name="Google Shape;145;p18"/>
          <p:cNvPicPr preferRelativeResize="0"/>
          <p:nvPr/>
        </p:nvPicPr>
        <p:blipFill rotWithShape="1">
          <a:blip r:embed="rId3">
            <a:alphaModFix/>
          </a:blip>
          <a:srcRect/>
          <a:stretch/>
        </p:blipFill>
        <p:spPr>
          <a:xfrm>
            <a:off x="4112683" y="257370"/>
            <a:ext cx="2299406" cy="2281581"/>
          </a:xfrm>
          <a:prstGeom prst="rect">
            <a:avLst/>
          </a:prstGeom>
          <a:noFill/>
          <a:ln>
            <a:noFill/>
          </a:ln>
        </p:spPr>
      </p:pic>
      <p:pic>
        <p:nvPicPr>
          <p:cNvPr id="146" name="Google Shape;146;p18"/>
          <p:cNvPicPr preferRelativeResize="0"/>
          <p:nvPr/>
        </p:nvPicPr>
        <p:blipFill rotWithShape="1">
          <a:blip r:embed="rId3">
            <a:alphaModFix/>
          </a:blip>
          <a:srcRect/>
          <a:stretch/>
        </p:blipFill>
        <p:spPr>
          <a:xfrm>
            <a:off x="9914292" y="257370"/>
            <a:ext cx="2277708" cy="22600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txBox="1"/>
          <p:nvPr/>
        </p:nvSpPr>
        <p:spPr>
          <a:xfrm>
            <a:off x="677334" y="2723243"/>
            <a:ext cx="5531062" cy="203449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accent1"/>
              </a:buClr>
              <a:buSzPts val="1600"/>
              <a:buFont typeface="Noto Sans Symbols"/>
              <a:buChar char="▶"/>
            </a:pPr>
            <a:r>
              <a:rPr lang="en-US" sz="2000" dirty="0">
                <a:solidFill>
                  <a:srgbClr val="3F3F3F"/>
                </a:solidFill>
                <a:latin typeface="Trebuchet MS"/>
                <a:ea typeface="Trebuchet MS"/>
                <a:cs typeface="Trebuchet MS"/>
                <a:sym typeface="Trebuchet MS"/>
              </a:rPr>
              <a:t>Pick up the phone and talk to me / other Liaison Officers</a:t>
            </a:r>
            <a:endParaRPr dirty="0"/>
          </a:p>
          <a:p>
            <a:pPr marL="342900" marR="0" lvl="0" indent="-342900" algn="l" rtl="0">
              <a:lnSpc>
                <a:spcPct val="90000"/>
              </a:lnSpc>
              <a:spcBef>
                <a:spcPts val="1000"/>
              </a:spcBef>
              <a:spcAft>
                <a:spcPts val="0"/>
              </a:spcAft>
              <a:buClr>
                <a:schemeClr val="accent1"/>
              </a:buClr>
              <a:buSzPts val="1600"/>
              <a:buFont typeface="Noto Sans Symbols"/>
              <a:buChar char="▶"/>
            </a:pPr>
            <a:r>
              <a:rPr lang="en-US" sz="2000" dirty="0">
                <a:solidFill>
                  <a:srgbClr val="3F3F3F"/>
                </a:solidFill>
                <a:latin typeface="Trebuchet MS"/>
                <a:ea typeface="Trebuchet MS"/>
                <a:cs typeface="Trebuchet MS"/>
                <a:sym typeface="Trebuchet MS"/>
              </a:rPr>
              <a:t>Attend the Annual Regional Employment Liaison Officers meeting – to hear how other members are doing in Employment Liaison </a:t>
            </a:r>
            <a:endParaRPr dirty="0"/>
          </a:p>
          <a:p>
            <a:pPr marL="0" marR="0" lvl="0" indent="0" algn="l" rtl="0">
              <a:lnSpc>
                <a:spcPct val="90000"/>
              </a:lnSpc>
              <a:spcBef>
                <a:spcPts val="1000"/>
              </a:spcBef>
              <a:spcAft>
                <a:spcPts val="0"/>
              </a:spcAft>
              <a:buClr>
                <a:schemeClr val="accent1"/>
              </a:buClr>
              <a:buSzPts val="1600"/>
              <a:buFont typeface="Noto Sans Symbols"/>
              <a:buNone/>
            </a:pPr>
            <a:endParaRPr sz="2000" dirty="0">
              <a:solidFill>
                <a:srgbClr val="3F3F3F"/>
              </a:solidFill>
              <a:latin typeface="Trebuchet MS"/>
              <a:ea typeface="Trebuchet MS"/>
              <a:cs typeface="Trebuchet MS"/>
              <a:sym typeface="Trebuchet MS"/>
            </a:endParaRPr>
          </a:p>
          <a:p>
            <a:pPr marL="0" marR="0" lvl="0" indent="0" algn="l" rtl="0">
              <a:lnSpc>
                <a:spcPct val="90000"/>
              </a:lnSpc>
              <a:spcBef>
                <a:spcPts val="1000"/>
              </a:spcBef>
              <a:spcAft>
                <a:spcPts val="0"/>
              </a:spcAft>
              <a:buClr>
                <a:schemeClr val="accent1"/>
              </a:buClr>
              <a:buSzPts val="1440"/>
              <a:buFont typeface="Noto Sans Symbols"/>
              <a:buNone/>
            </a:pPr>
            <a:endParaRPr sz="1800" dirty="0">
              <a:solidFill>
                <a:srgbClr val="3F3F3F"/>
              </a:solidFill>
              <a:latin typeface="Trebuchet MS"/>
              <a:ea typeface="Trebuchet MS"/>
              <a:cs typeface="Trebuchet MS"/>
              <a:sym typeface="Trebuchet MS"/>
            </a:endParaRPr>
          </a:p>
        </p:txBody>
      </p:sp>
      <p:sp>
        <p:nvSpPr>
          <p:cNvPr id="231" name="Google Shape;231;p28"/>
          <p:cNvSpPr txBox="1"/>
          <p:nvPr/>
        </p:nvSpPr>
        <p:spPr>
          <a:xfrm>
            <a:off x="835378" y="5328027"/>
            <a:ext cx="8438624"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dirty="0">
                <a:solidFill>
                  <a:srgbClr val="521B93"/>
                </a:solidFill>
                <a:latin typeface="Trebuchet MS"/>
                <a:ea typeface="Trebuchet MS"/>
                <a:cs typeface="Trebuchet MS"/>
                <a:sym typeface="Trebuchet MS"/>
              </a:rPr>
              <a:t>Put the date in your Calendar</a:t>
            </a:r>
            <a:endParaRPr dirty="0"/>
          </a:p>
          <a:p>
            <a:pPr marL="0" marR="0" lvl="0" indent="0" algn="ctr" rtl="0">
              <a:spcBef>
                <a:spcPts val="0"/>
              </a:spcBef>
              <a:spcAft>
                <a:spcPts val="0"/>
              </a:spcAft>
              <a:buNone/>
            </a:pPr>
            <a:r>
              <a:rPr lang="en-GB" sz="2000" b="1" dirty="0">
                <a:solidFill>
                  <a:srgbClr val="7030A0"/>
                </a:solidFill>
              </a:rPr>
              <a:t>9</a:t>
            </a:r>
            <a:r>
              <a:rPr lang="en-GB" sz="2000" b="1" baseline="30000" dirty="0">
                <a:solidFill>
                  <a:srgbClr val="7030A0"/>
                </a:solidFill>
              </a:rPr>
              <a:t>th</a:t>
            </a:r>
            <a:r>
              <a:rPr lang="en-GB" sz="2000" b="1" dirty="0">
                <a:solidFill>
                  <a:srgbClr val="7030A0"/>
                </a:solidFill>
              </a:rPr>
              <a:t> – 10</a:t>
            </a:r>
            <a:r>
              <a:rPr lang="en-GB" sz="2000" b="1" baseline="30000" dirty="0">
                <a:solidFill>
                  <a:srgbClr val="7030A0"/>
                </a:solidFill>
              </a:rPr>
              <a:t>th</a:t>
            </a:r>
            <a:r>
              <a:rPr lang="en-GB" sz="2000" b="1" dirty="0">
                <a:solidFill>
                  <a:srgbClr val="7030A0"/>
                </a:solidFill>
              </a:rPr>
              <a:t> June 2023</a:t>
            </a:r>
            <a:endParaRPr sz="2000" b="1" dirty="0">
              <a:solidFill>
                <a:srgbClr val="7030A0"/>
              </a:solidFill>
            </a:endParaRPr>
          </a:p>
        </p:txBody>
      </p:sp>
      <p:pic>
        <p:nvPicPr>
          <p:cNvPr id="232" name="Google Shape;232;p28"/>
          <p:cNvPicPr preferRelativeResize="0"/>
          <p:nvPr/>
        </p:nvPicPr>
        <p:blipFill rotWithShape="1">
          <a:blip r:embed="rId3">
            <a:alphaModFix/>
          </a:blip>
          <a:srcRect/>
          <a:stretch/>
        </p:blipFill>
        <p:spPr>
          <a:xfrm>
            <a:off x="9939955" y="293511"/>
            <a:ext cx="2173023" cy="2156178"/>
          </a:xfrm>
          <a:prstGeom prst="rect">
            <a:avLst/>
          </a:prstGeom>
          <a:noFill/>
          <a:ln>
            <a:noFill/>
          </a:ln>
        </p:spPr>
      </p:pic>
      <p:pic>
        <p:nvPicPr>
          <p:cNvPr id="233" name="Google Shape;233;p28"/>
          <p:cNvPicPr preferRelativeResize="0"/>
          <p:nvPr/>
        </p:nvPicPr>
        <p:blipFill rotWithShape="1">
          <a:blip r:embed="rId4">
            <a:alphaModFix/>
          </a:blip>
          <a:srcRect/>
          <a:stretch/>
        </p:blipFill>
        <p:spPr>
          <a:xfrm>
            <a:off x="6395241" y="1712914"/>
            <a:ext cx="3357870" cy="3530599"/>
          </a:xfrm>
          <a:prstGeom prst="rect">
            <a:avLst/>
          </a:prstGeom>
          <a:noFill/>
          <a:ln>
            <a:noFill/>
          </a:ln>
        </p:spPr>
      </p:pic>
      <p:sp>
        <p:nvSpPr>
          <p:cNvPr id="234" name="Google Shape;234;p28"/>
          <p:cNvSpPr txBox="1">
            <a:spLocks noGrp="1"/>
          </p:cNvSpPr>
          <p:nvPr>
            <p:ph type="title"/>
          </p:nvPr>
        </p:nvSpPr>
        <p:spPr>
          <a:xfrm>
            <a:off x="677334" y="609600"/>
            <a:ext cx="8596668" cy="19927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21B93"/>
              </a:buClr>
              <a:buSzPts val="3600"/>
              <a:buFont typeface="Trebuchet MS"/>
              <a:buNone/>
            </a:pPr>
            <a:r>
              <a:rPr lang="en-US" sz="3600" b="1" i="0" u="none" strike="noStrike" cap="none">
                <a:solidFill>
                  <a:srgbClr val="521B93"/>
                </a:solidFill>
                <a:latin typeface="Trebuchet MS"/>
                <a:ea typeface="Trebuchet MS"/>
                <a:cs typeface="Trebuchet MS"/>
                <a:sym typeface="Trebuchet MS"/>
              </a:rPr>
              <a:t>If YOU would you like to get involved in </a:t>
            </a:r>
            <a:r>
              <a:rPr lang="en-US" sz="4000" b="1" i="0" u="none" strike="noStrike" cap="none">
                <a:solidFill>
                  <a:srgbClr val="521B93"/>
                </a:solidFill>
                <a:latin typeface="Trebuchet MS"/>
                <a:ea typeface="Trebuchet MS"/>
                <a:cs typeface="Trebuchet MS"/>
                <a:sym typeface="Trebuchet MS"/>
              </a:rPr>
              <a:t>Employment Liaison</a:t>
            </a:r>
            <a:br>
              <a:rPr lang="en-US" sz="4000" b="1" i="0" u="none" strike="noStrike" cap="none">
                <a:solidFill>
                  <a:srgbClr val="521B93"/>
                </a:solidFill>
                <a:latin typeface="Trebuchet MS"/>
                <a:ea typeface="Trebuchet MS"/>
                <a:cs typeface="Trebuchet MS"/>
                <a:sym typeface="Trebuchet MS"/>
              </a:rPr>
            </a:br>
            <a:endParaRPr sz="3600" b="0" i="0" u="none" strike="noStrike" cap="none">
              <a:solidFill>
                <a:schemeClr val="accent1"/>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 calcmode="lin" valueType="num">
                                      <p:cBhvr additive="base">
                                        <p:cTn id="7" dur="500"/>
                                        <p:tgtEl>
                                          <p:spTgt spid="23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0"/>
                                        </p:tgtEl>
                                        <p:attrNameLst>
                                          <p:attrName>style.visibility</p:attrName>
                                        </p:attrNameLst>
                                      </p:cBhvr>
                                      <p:to>
                                        <p:strVal val="visible"/>
                                      </p:to>
                                    </p:set>
                                    <p:animEffect transition="in" filter="fade">
                                      <p:cBhvr>
                                        <p:cTn id="12" dur="1000"/>
                                        <p:tgtEl>
                                          <p:spTgt spid="2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1"/>
                                        </p:tgtEl>
                                        <p:attrNameLst>
                                          <p:attrName>style.visibility</p:attrName>
                                        </p:attrNameLst>
                                      </p:cBhvr>
                                      <p:to>
                                        <p:strVal val="visible"/>
                                      </p:to>
                                    </p:set>
                                    <p:animEffect transition="in" filter="fade">
                                      <p:cBhvr>
                                        <p:cTn id="17" dur="1000"/>
                                        <p:tgtEl>
                                          <p:spTgt spid="231"/>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nodeType="clickEffect">
                                  <p:stCondLst>
                                    <p:cond delay="0"/>
                                  </p:stCondLst>
                                  <p:childTnLst>
                                    <p:animRot by="-21600000">
                                      <p:cBhvr>
                                        <p:cTn id="21" dur="2000" fill="hold"/>
                                        <p:tgtEl>
                                          <p:spTgt spid="2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9"/>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Employment Video</a:t>
            </a:r>
            <a:endParaRPr/>
          </a:p>
        </p:txBody>
      </p:sp>
      <p:sp>
        <p:nvSpPr>
          <p:cNvPr id="240" name="Google Shape;240;p29"/>
          <p:cNvSpPr txBox="1">
            <a:spLocks noGrp="1"/>
          </p:cNvSpPr>
          <p:nvPr>
            <p:ph type="body" idx="1"/>
          </p:nvPr>
        </p:nvSpPr>
        <p:spPr>
          <a:xfrm>
            <a:off x="677334" y="2160589"/>
            <a:ext cx="8596800" cy="3880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u="sng">
                <a:solidFill>
                  <a:schemeClr val="hlink"/>
                </a:solidFill>
                <a:hlinkClick r:id="rId3"/>
              </a:rPr>
              <a:t>https://www.alcoholics-anonymous.org.uk/Professionals/Videos-for-Professionals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0"/>
          <p:cNvSpPr txBox="1">
            <a:spLocks noGrp="1"/>
          </p:cNvSpPr>
          <p:nvPr>
            <p:ph type="title"/>
          </p:nvPr>
        </p:nvSpPr>
        <p:spPr>
          <a:xfrm>
            <a:off x="691622" y="455613"/>
            <a:ext cx="9038166" cy="9159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4800"/>
              <a:buFont typeface="Trebuchet MS"/>
              <a:buNone/>
            </a:pPr>
            <a:r>
              <a:rPr lang="en-US" sz="4800" b="0" i="0" u="none" strike="noStrike" cap="none">
                <a:solidFill>
                  <a:schemeClr val="accent1"/>
                </a:solidFill>
                <a:latin typeface="Trebuchet MS"/>
                <a:ea typeface="Trebuchet MS"/>
                <a:cs typeface="Trebuchet MS"/>
                <a:sym typeface="Trebuchet MS"/>
              </a:rPr>
              <a:t>Any Questions</a:t>
            </a:r>
            <a:endParaRPr/>
          </a:p>
        </p:txBody>
      </p:sp>
      <p:pic>
        <p:nvPicPr>
          <p:cNvPr id="246" name="Google Shape;246;p30"/>
          <p:cNvPicPr preferRelativeResize="0">
            <a:picLocks noGrp="1"/>
          </p:cNvPicPr>
          <p:nvPr>
            <p:ph type="body" idx="1"/>
          </p:nvPr>
        </p:nvPicPr>
        <p:blipFill rotWithShape="1">
          <a:blip r:embed="rId3">
            <a:alphaModFix/>
          </a:blip>
          <a:srcRect/>
          <a:stretch/>
        </p:blipFill>
        <p:spPr>
          <a:xfrm>
            <a:off x="2265191" y="1318004"/>
            <a:ext cx="6107284" cy="5341526"/>
          </a:xfrm>
          <a:prstGeom prst="rect">
            <a:avLst/>
          </a:prstGeom>
          <a:noFill/>
          <a:ln>
            <a:noFill/>
          </a:ln>
        </p:spPr>
      </p:pic>
      <p:pic>
        <p:nvPicPr>
          <p:cNvPr id="247" name="Google Shape;247;p30"/>
          <p:cNvPicPr preferRelativeResize="0"/>
          <p:nvPr/>
        </p:nvPicPr>
        <p:blipFill rotWithShape="1">
          <a:blip r:embed="rId4">
            <a:alphaModFix/>
          </a:blip>
          <a:srcRect/>
          <a:stretch/>
        </p:blipFill>
        <p:spPr>
          <a:xfrm>
            <a:off x="9939955" y="293511"/>
            <a:ext cx="2173023" cy="21561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anim calcmode="lin" valueType="num">
                                      <p:cBhvr additive="base">
                                        <p:cTn id="7" dur="500"/>
                                        <p:tgtEl>
                                          <p:spTgt spid="24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6"/>
                                        </p:tgtEl>
                                        <p:attrNameLst>
                                          <p:attrName>style.visibility</p:attrName>
                                        </p:attrNameLst>
                                      </p:cBhvr>
                                      <p:to>
                                        <p:strVal val="visible"/>
                                      </p:to>
                                    </p:set>
                                    <p:animEffect transition="in" filter="fade">
                                      <p:cBhvr>
                                        <p:cTn id="12" dur="5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9"/>
          <p:cNvSpPr txBox="1">
            <a:spLocks noGrp="1"/>
          </p:cNvSpPr>
          <p:nvPr>
            <p:ph type="title"/>
          </p:nvPr>
        </p:nvSpPr>
        <p:spPr>
          <a:xfrm>
            <a:off x="293511" y="609600"/>
            <a:ext cx="9189155" cy="533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2800"/>
              <a:buFont typeface="Trebuchet MS"/>
              <a:buNone/>
            </a:pPr>
            <a:r>
              <a:rPr lang="en-US" sz="2800" b="1" i="0" u="none" strike="noStrike" cap="none">
                <a:solidFill>
                  <a:schemeClr val="accent1"/>
                </a:solidFill>
                <a:latin typeface="Trebuchet MS"/>
                <a:ea typeface="Trebuchet MS"/>
                <a:cs typeface="Trebuchet MS"/>
                <a:sym typeface="Trebuchet MS"/>
              </a:rPr>
              <a:t>Employment Liaison – What is it? Why is it Important?</a:t>
            </a:r>
            <a:endParaRPr/>
          </a:p>
        </p:txBody>
      </p:sp>
      <p:sp>
        <p:nvSpPr>
          <p:cNvPr id="152" name="Google Shape;152;p19"/>
          <p:cNvSpPr txBox="1">
            <a:spLocks noGrp="1"/>
          </p:cNvSpPr>
          <p:nvPr>
            <p:ph type="body" idx="1"/>
          </p:nvPr>
        </p:nvSpPr>
        <p:spPr>
          <a:xfrm>
            <a:off x="383822" y="1264357"/>
            <a:ext cx="9177868" cy="66604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1440"/>
              <a:buFont typeface="Noto Sans Symbols"/>
              <a:buChar char="▶"/>
            </a:pPr>
            <a:r>
              <a:rPr lang="en-US" sz="1800" b="0" i="0" u="none" strike="noStrike" cap="none">
                <a:solidFill>
                  <a:srgbClr val="3F3F3F"/>
                </a:solidFill>
                <a:latin typeface="Trebuchet MS"/>
                <a:ea typeface="Trebuchet MS"/>
                <a:cs typeface="Trebuchet MS"/>
                <a:sym typeface="Trebuchet MS"/>
              </a:rPr>
              <a:t>Since the early days of our Fellowship, AA has sought to carry its message to Employers, hence Chapter 10 of the “Big Book” </a:t>
            </a:r>
            <a:r>
              <a:rPr lang="en-US" sz="1800" b="0" i="1" u="none" strike="noStrike" cap="none">
                <a:solidFill>
                  <a:srgbClr val="3F3F3F"/>
                </a:solidFill>
                <a:latin typeface="Trebuchet MS"/>
                <a:ea typeface="Trebuchet MS"/>
                <a:cs typeface="Trebuchet MS"/>
                <a:sym typeface="Trebuchet MS"/>
              </a:rPr>
              <a:t>Alcoholics Anonymous</a:t>
            </a:r>
            <a:r>
              <a:rPr lang="en-US" sz="1800" b="0" i="0" u="none" strike="noStrike" cap="none">
                <a:solidFill>
                  <a:srgbClr val="3F3F3F"/>
                </a:solidFill>
                <a:latin typeface="Trebuchet MS"/>
                <a:ea typeface="Trebuchet MS"/>
                <a:cs typeface="Trebuchet MS"/>
                <a:sym typeface="Trebuchet MS"/>
              </a:rPr>
              <a:t>. </a:t>
            </a:r>
            <a:endParaRPr/>
          </a:p>
          <a:p>
            <a:pPr marL="342900" marR="0" lvl="0" indent="-251459" algn="l" rtl="0">
              <a:spcBef>
                <a:spcPts val="1000"/>
              </a:spcBef>
              <a:spcAft>
                <a:spcPts val="0"/>
              </a:spcAft>
              <a:buClr>
                <a:schemeClr val="accent1"/>
              </a:buClr>
              <a:buSzPts val="1440"/>
              <a:buFont typeface="Noto Sans Symbols"/>
              <a:buNone/>
            </a:pPr>
            <a:endParaRPr sz="1800" b="0" i="0" u="none" strike="noStrike" cap="none">
              <a:solidFill>
                <a:srgbClr val="3F3F3F"/>
              </a:solidFill>
              <a:latin typeface="Trebuchet MS"/>
              <a:ea typeface="Trebuchet MS"/>
              <a:cs typeface="Trebuchet MS"/>
              <a:sym typeface="Trebuchet MS"/>
            </a:endParaRPr>
          </a:p>
        </p:txBody>
      </p:sp>
      <p:sp>
        <p:nvSpPr>
          <p:cNvPr id="153" name="Google Shape;153;p19"/>
          <p:cNvSpPr/>
          <p:nvPr/>
        </p:nvSpPr>
        <p:spPr>
          <a:xfrm>
            <a:off x="383822" y="5139817"/>
            <a:ext cx="9138356"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Trebuchet MS"/>
                <a:ea typeface="Trebuchet MS"/>
                <a:cs typeface="Trebuchet MS"/>
                <a:sym typeface="Trebuchet MS"/>
              </a:rPr>
              <a:t>Intergroups and Regions support and appoint Employment Liaison Officers at local level to carry the message to Employers</a:t>
            </a:r>
            <a:endParaRPr/>
          </a:p>
        </p:txBody>
      </p:sp>
      <p:sp>
        <p:nvSpPr>
          <p:cNvPr id="154" name="Google Shape;154;p19"/>
          <p:cNvSpPr/>
          <p:nvPr/>
        </p:nvSpPr>
        <p:spPr>
          <a:xfrm>
            <a:off x="351012" y="2051603"/>
            <a:ext cx="9493075" cy="249299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521B93"/>
                </a:solidFill>
                <a:latin typeface="Trebuchet MS"/>
                <a:ea typeface="Trebuchet MS"/>
                <a:cs typeface="Trebuchet MS"/>
                <a:sym typeface="Trebuchet MS"/>
              </a:rPr>
              <a:t>Why did Bill find it necessary to write a chapter to employers?</a:t>
            </a:r>
            <a:endParaRPr/>
          </a:p>
          <a:p>
            <a:pPr marL="0" marR="0" lvl="0" indent="0" algn="ctr" rtl="0">
              <a:spcBef>
                <a:spcPts val="0"/>
              </a:spcBef>
              <a:spcAft>
                <a:spcPts val="0"/>
              </a:spcAft>
              <a:buNone/>
            </a:pPr>
            <a:endParaRPr sz="2400" b="1">
              <a:solidFill>
                <a:srgbClr val="521B93"/>
              </a:solidFill>
              <a:latin typeface="Trebuchet MS"/>
              <a:ea typeface="Trebuchet MS"/>
              <a:cs typeface="Trebuchet MS"/>
              <a:sym typeface="Trebuchet MS"/>
            </a:endParaRPr>
          </a:p>
          <a:p>
            <a:pPr marL="0" marR="0" lvl="0" indent="0" algn="just" rtl="0">
              <a:spcBef>
                <a:spcPts val="0"/>
              </a:spcBef>
              <a:spcAft>
                <a:spcPts val="0"/>
              </a:spcAft>
              <a:buNone/>
            </a:pPr>
            <a:r>
              <a:rPr lang="en-US" sz="1800">
                <a:solidFill>
                  <a:schemeClr val="dk1"/>
                </a:solidFill>
                <a:latin typeface="Trebuchet MS"/>
                <a:ea typeface="Trebuchet MS"/>
                <a:cs typeface="Trebuchet MS"/>
                <a:sym typeface="Trebuchet MS"/>
              </a:rPr>
              <a:t>This chapter suggests to the leaders of large companies to give the drunks in their ranks a chance to get well, to see if they want a sober way of life, rather than firing them first. The point is emphasized that it takes money to train employees, especially management positions. This chapter gives a new alternative for employers dealing with alcoholism. Rather than simply firing an employee, they can be given an opportunity to get sober first by going to AA. This was very much new thinking when the ‘Big Book’ was first published.</a:t>
            </a:r>
            <a:endParaRPr/>
          </a:p>
        </p:txBody>
      </p:sp>
      <p:pic>
        <p:nvPicPr>
          <p:cNvPr id="155" name="Google Shape;155;p19"/>
          <p:cNvPicPr preferRelativeResize="0"/>
          <p:nvPr/>
        </p:nvPicPr>
        <p:blipFill rotWithShape="1">
          <a:blip r:embed="rId3">
            <a:alphaModFix/>
          </a:blip>
          <a:srcRect/>
          <a:stretch/>
        </p:blipFill>
        <p:spPr>
          <a:xfrm>
            <a:off x="9976313" y="0"/>
            <a:ext cx="2215687" cy="2198511"/>
          </a:xfrm>
          <a:prstGeom prst="rect">
            <a:avLst/>
          </a:prstGeom>
          <a:noFill/>
          <a:ln>
            <a:noFill/>
          </a:ln>
        </p:spPr>
      </p:pic>
      <p:sp>
        <p:nvSpPr>
          <p:cNvPr id="156" name="Google Shape;156;p19"/>
          <p:cNvSpPr/>
          <p:nvPr/>
        </p:nvSpPr>
        <p:spPr>
          <a:xfrm>
            <a:off x="351011" y="4665796"/>
            <a:ext cx="9493075" cy="646331"/>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Trebuchet MS"/>
                <a:ea typeface="Trebuchet MS"/>
                <a:cs typeface="Trebuchet MS"/>
                <a:sym typeface="Trebuchet MS"/>
              </a:rPr>
              <a:t>In Great Britain the General Service Conference has considered since 1982, how best to carry the message to the workplace in a structured way.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 calcmode="lin" valueType="num">
                                      <p:cBhvr additive="base">
                                        <p:cTn id="7" dur="500"/>
                                        <p:tgtEl>
                                          <p:spTgt spid="15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
                                            <p:txEl>
                                              <p:pRg st="0" end="0"/>
                                            </p:txEl>
                                          </p:spTgt>
                                        </p:tgtEl>
                                        <p:attrNameLst>
                                          <p:attrName>style.visibility</p:attrName>
                                        </p:attrNameLst>
                                      </p:cBhvr>
                                      <p:to>
                                        <p:strVal val="visible"/>
                                      </p:to>
                                    </p:set>
                                    <p:animEffect transition="in" filter="fade">
                                      <p:cBhvr>
                                        <p:cTn id="12" dur="500"/>
                                        <p:tgtEl>
                                          <p:spTgt spid="1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2">
                                            <p:txEl>
                                              <p:pRg st="1" end="1"/>
                                            </p:txEl>
                                          </p:spTgt>
                                        </p:tgtEl>
                                        <p:attrNameLst>
                                          <p:attrName>style.visibility</p:attrName>
                                        </p:attrNameLst>
                                      </p:cBhvr>
                                      <p:to>
                                        <p:strVal val="visible"/>
                                      </p:to>
                                    </p:set>
                                    <p:animEffect transition="in" filter="fade">
                                      <p:cBhvr>
                                        <p:cTn id="17" dur="500"/>
                                        <p:tgtEl>
                                          <p:spTgt spid="15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4"/>
                                        </p:tgtEl>
                                        <p:attrNameLst>
                                          <p:attrName>style.visibility</p:attrName>
                                        </p:attrNameLst>
                                      </p:cBhvr>
                                      <p:to>
                                        <p:strVal val="visible"/>
                                      </p:to>
                                    </p:set>
                                    <p:animEffect transition="in" filter="fade">
                                      <p:cBhvr>
                                        <p:cTn id="22" dur="500"/>
                                        <p:tgtEl>
                                          <p:spTgt spid="1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6"/>
                                        </p:tgtEl>
                                        <p:attrNameLst>
                                          <p:attrName>style.visibility</p:attrName>
                                        </p:attrNameLst>
                                      </p:cBhvr>
                                      <p:to>
                                        <p:strVal val="visible"/>
                                      </p:to>
                                    </p:set>
                                    <p:animEffect transition="in" filter="fade">
                                      <p:cBhvr>
                                        <p:cTn id="27" dur="20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0"/>
          <p:cNvSpPr txBox="1">
            <a:spLocks noGrp="1"/>
          </p:cNvSpPr>
          <p:nvPr>
            <p:ph type="title"/>
          </p:nvPr>
        </p:nvSpPr>
        <p:spPr>
          <a:xfrm>
            <a:off x="309563" y="809625"/>
            <a:ext cx="9073977" cy="8477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3600"/>
              <a:buFont typeface="Trebuchet MS"/>
              <a:buNone/>
            </a:pPr>
            <a:r>
              <a:rPr lang="en-US" sz="3600" b="0" i="0" u="none" strike="noStrike" cap="none">
                <a:solidFill>
                  <a:schemeClr val="accent1"/>
                </a:solidFill>
                <a:latin typeface="Trebuchet MS"/>
                <a:ea typeface="Trebuchet MS"/>
                <a:cs typeface="Trebuchet MS"/>
                <a:sym typeface="Trebuchet MS"/>
              </a:rPr>
              <a:t>Why do Employers Need to know about AA?</a:t>
            </a:r>
            <a:endParaRPr/>
          </a:p>
        </p:txBody>
      </p:sp>
      <p:sp>
        <p:nvSpPr>
          <p:cNvPr id="162" name="Google Shape;162;p20"/>
          <p:cNvSpPr txBox="1">
            <a:spLocks noGrp="1"/>
          </p:cNvSpPr>
          <p:nvPr>
            <p:ph type="body" idx="1"/>
          </p:nvPr>
        </p:nvSpPr>
        <p:spPr>
          <a:xfrm>
            <a:off x="309563" y="2381162"/>
            <a:ext cx="6291262" cy="447683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1440"/>
              <a:buFont typeface="Noto Sans Symbols"/>
              <a:buChar char="▶"/>
            </a:pPr>
            <a:r>
              <a:rPr lang="en-US" sz="1800" b="0" i="0" u="none" strike="noStrike" cap="none">
                <a:solidFill>
                  <a:srgbClr val="3F3F3F"/>
                </a:solidFill>
                <a:latin typeface="Trebuchet MS"/>
                <a:ea typeface="Trebuchet MS"/>
                <a:cs typeface="Trebuchet MS"/>
                <a:sym typeface="Trebuchet MS"/>
              </a:rPr>
              <a:t>Declining standards of work with lower output</a:t>
            </a:r>
            <a:endParaRPr/>
          </a:p>
          <a:p>
            <a:pPr marL="342900" marR="0" lvl="0" indent="-342900" algn="l" rtl="0">
              <a:spcBef>
                <a:spcPts val="1000"/>
              </a:spcBef>
              <a:spcAft>
                <a:spcPts val="0"/>
              </a:spcAft>
              <a:buClr>
                <a:schemeClr val="accent1"/>
              </a:buClr>
              <a:buSzPts val="1440"/>
              <a:buFont typeface="Noto Sans Symbols"/>
              <a:buChar char="▶"/>
            </a:pPr>
            <a:r>
              <a:rPr lang="en-US" sz="1800" b="0" i="0" u="none" strike="noStrike" cap="none">
                <a:solidFill>
                  <a:srgbClr val="3F3F3F"/>
                </a:solidFill>
                <a:latin typeface="Trebuchet MS"/>
                <a:ea typeface="Trebuchet MS"/>
                <a:cs typeface="Trebuchet MS"/>
                <a:sym typeface="Trebuchet MS"/>
              </a:rPr>
              <a:t>Absenteeism</a:t>
            </a:r>
            <a:endParaRPr/>
          </a:p>
          <a:p>
            <a:pPr marL="342900" marR="0" lvl="0" indent="-342900" algn="l" rtl="0">
              <a:spcBef>
                <a:spcPts val="1000"/>
              </a:spcBef>
              <a:spcAft>
                <a:spcPts val="0"/>
              </a:spcAft>
              <a:buClr>
                <a:schemeClr val="accent1"/>
              </a:buClr>
              <a:buSzPts val="1440"/>
              <a:buFont typeface="Noto Sans Symbols"/>
              <a:buChar char="▶"/>
            </a:pPr>
            <a:r>
              <a:rPr lang="en-US" sz="1800" b="0" i="0" u="none" strike="noStrike" cap="none">
                <a:solidFill>
                  <a:srgbClr val="3F3F3F"/>
                </a:solidFill>
                <a:latin typeface="Trebuchet MS"/>
                <a:ea typeface="Trebuchet MS"/>
                <a:cs typeface="Trebuchet MS"/>
                <a:sym typeface="Trebuchet MS"/>
              </a:rPr>
              <a:t>High levels of sick leave</a:t>
            </a:r>
            <a:endParaRPr/>
          </a:p>
          <a:p>
            <a:pPr marL="342900" marR="0" lvl="0" indent="-342900" algn="l" rtl="0">
              <a:spcBef>
                <a:spcPts val="1000"/>
              </a:spcBef>
              <a:spcAft>
                <a:spcPts val="0"/>
              </a:spcAft>
              <a:buClr>
                <a:schemeClr val="accent1"/>
              </a:buClr>
              <a:buSzPts val="1440"/>
              <a:buFont typeface="Noto Sans Symbols"/>
              <a:buChar char="▶"/>
            </a:pPr>
            <a:r>
              <a:rPr lang="en-US" sz="1800" b="0" i="0" u="none" strike="noStrike" cap="none">
                <a:solidFill>
                  <a:srgbClr val="3F3F3F"/>
                </a:solidFill>
                <a:latin typeface="Trebuchet MS"/>
                <a:ea typeface="Trebuchet MS"/>
                <a:cs typeface="Trebuchet MS"/>
                <a:sym typeface="Trebuchet MS"/>
              </a:rPr>
              <a:t>Health &amp; Safety Risks they pose to themselves and others</a:t>
            </a:r>
            <a:endParaRPr/>
          </a:p>
          <a:p>
            <a:pPr marL="342900" marR="0" lvl="0" indent="-342900" algn="l" rtl="0">
              <a:spcBef>
                <a:spcPts val="1000"/>
              </a:spcBef>
              <a:spcAft>
                <a:spcPts val="0"/>
              </a:spcAft>
              <a:buClr>
                <a:schemeClr val="accent1"/>
              </a:buClr>
              <a:buSzPts val="1440"/>
              <a:buFont typeface="Noto Sans Symbols"/>
              <a:buChar char="▶"/>
            </a:pPr>
            <a:r>
              <a:rPr lang="en-US" sz="1800" b="0" i="0" u="none" strike="noStrike" cap="none">
                <a:solidFill>
                  <a:srgbClr val="3F3F3F"/>
                </a:solidFill>
                <a:latin typeface="Trebuchet MS"/>
                <a:ea typeface="Trebuchet MS"/>
                <a:cs typeface="Trebuchet MS"/>
                <a:sym typeface="Trebuchet MS"/>
              </a:rPr>
              <a:t>Many industries see alcoholism as a very wasteful overhead</a:t>
            </a:r>
            <a:endParaRPr/>
          </a:p>
          <a:p>
            <a:pPr marL="342900" marR="0" lvl="0" indent="-342900" algn="l" rtl="0">
              <a:spcBef>
                <a:spcPts val="1000"/>
              </a:spcBef>
              <a:spcAft>
                <a:spcPts val="0"/>
              </a:spcAft>
              <a:buClr>
                <a:schemeClr val="accent1"/>
              </a:buClr>
              <a:buSzPts val="1440"/>
              <a:buFont typeface="Noto Sans Symbols"/>
              <a:buChar char="▶"/>
            </a:pPr>
            <a:r>
              <a:rPr lang="en-US" sz="1800" b="0" i="0" u="none" strike="noStrike" cap="none">
                <a:solidFill>
                  <a:srgbClr val="3F3F3F"/>
                </a:solidFill>
                <a:latin typeface="Trebuchet MS"/>
                <a:ea typeface="Trebuchet MS"/>
                <a:cs typeface="Trebuchet MS"/>
                <a:sym typeface="Trebuchet MS"/>
              </a:rPr>
              <a:t>They will be encouraged to find that AA does not cost them either time or money. </a:t>
            </a:r>
            <a:endParaRPr/>
          </a:p>
          <a:p>
            <a:pPr marL="342900" marR="0" lvl="0" indent="-342900" algn="l" rtl="0">
              <a:spcBef>
                <a:spcPts val="1000"/>
              </a:spcBef>
              <a:spcAft>
                <a:spcPts val="0"/>
              </a:spcAft>
              <a:buClr>
                <a:schemeClr val="accent1"/>
              </a:buClr>
              <a:buSzPts val="1440"/>
              <a:buFont typeface="Noto Sans Symbols"/>
              <a:buChar char="▶"/>
            </a:pPr>
            <a:r>
              <a:rPr lang="en-US" sz="1800" b="0" i="0" u="none" strike="noStrike" cap="none">
                <a:solidFill>
                  <a:srgbClr val="3F3F3F"/>
                </a:solidFill>
                <a:latin typeface="Trebuchet MS"/>
                <a:ea typeface="Trebuchet MS"/>
                <a:cs typeface="Trebuchet MS"/>
                <a:sym typeface="Trebuchet MS"/>
              </a:rPr>
              <a:t>They see the advantages of a sober worker who attends AA and will often display and make available AA literature. </a:t>
            </a:r>
            <a:endParaRPr/>
          </a:p>
          <a:p>
            <a:pPr marL="342900" marR="0" lvl="0" indent="-251459" algn="l" rtl="0">
              <a:spcBef>
                <a:spcPts val="1000"/>
              </a:spcBef>
              <a:spcAft>
                <a:spcPts val="0"/>
              </a:spcAft>
              <a:buClr>
                <a:schemeClr val="accent1"/>
              </a:buClr>
              <a:buSzPts val="1440"/>
              <a:buFont typeface="Noto Sans Symbols"/>
              <a:buNone/>
            </a:pPr>
            <a:endParaRPr sz="1800" b="0" i="0" u="none" strike="noStrike" cap="none">
              <a:solidFill>
                <a:srgbClr val="3F3F3F"/>
              </a:solidFill>
              <a:latin typeface="Trebuchet MS"/>
              <a:ea typeface="Trebuchet MS"/>
              <a:cs typeface="Trebuchet MS"/>
              <a:sym typeface="Trebuchet MS"/>
            </a:endParaRPr>
          </a:p>
          <a:p>
            <a:pPr marL="342900" marR="0" lvl="0" indent="-251459" algn="l" rtl="0">
              <a:spcBef>
                <a:spcPts val="1000"/>
              </a:spcBef>
              <a:spcAft>
                <a:spcPts val="0"/>
              </a:spcAft>
              <a:buClr>
                <a:schemeClr val="accent1"/>
              </a:buClr>
              <a:buSzPts val="1440"/>
              <a:buFont typeface="Noto Sans Symbols"/>
              <a:buNone/>
            </a:pPr>
            <a:endParaRPr sz="1800" b="0" i="0" u="none" strike="noStrike" cap="none">
              <a:solidFill>
                <a:srgbClr val="3F3F3F"/>
              </a:solidFill>
              <a:latin typeface="Trebuchet MS"/>
              <a:ea typeface="Trebuchet MS"/>
              <a:cs typeface="Trebuchet MS"/>
              <a:sym typeface="Trebuchet MS"/>
            </a:endParaRPr>
          </a:p>
        </p:txBody>
      </p:sp>
      <p:pic>
        <p:nvPicPr>
          <p:cNvPr id="163" name="Google Shape;163;p20"/>
          <p:cNvPicPr preferRelativeResize="0"/>
          <p:nvPr/>
        </p:nvPicPr>
        <p:blipFill rotWithShape="1">
          <a:blip r:embed="rId3">
            <a:alphaModFix/>
          </a:blip>
          <a:srcRect/>
          <a:stretch/>
        </p:blipFill>
        <p:spPr>
          <a:xfrm>
            <a:off x="9939955" y="293511"/>
            <a:ext cx="2173023" cy="2156178"/>
          </a:xfrm>
          <a:prstGeom prst="rect">
            <a:avLst/>
          </a:prstGeom>
          <a:noFill/>
          <a:ln>
            <a:noFill/>
          </a:ln>
        </p:spPr>
      </p:pic>
      <p:sp>
        <p:nvSpPr>
          <p:cNvPr id="164" name="Google Shape;164;p20"/>
          <p:cNvSpPr txBox="1"/>
          <p:nvPr/>
        </p:nvSpPr>
        <p:spPr>
          <a:xfrm>
            <a:off x="440625" y="1533437"/>
            <a:ext cx="7326308" cy="8842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1600"/>
              <a:buFont typeface="Noto Sans Symbols"/>
              <a:buNone/>
            </a:pPr>
            <a:r>
              <a:rPr lang="en-US" sz="2000" b="1">
                <a:solidFill>
                  <a:srgbClr val="521B93"/>
                </a:solidFill>
                <a:latin typeface="Trebuchet MS"/>
                <a:ea typeface="Trebuchet MS"/>
                <a:cs typeface="Trebuchet MS"/>
                <a:sym typeface="Trebuchet MS"/>
              </a:rPr>
              <a:t>Many of us have witnessed the difficulties that problem drinkers create for their employers for example: </a:t>
            </a:r>
            <a:endParaRPr/>
          </a:p>
          <a:p>
            <a:pPr marL="342900" marR="0" lvl="0" indent="-251459" algn="l" rtl="0">
              <a:spcBef>
                <a:spcPts val="1000"/>
              </a:spcBef>
              <a:spcAft>
                <a:spcPts val="0"/>
              </a:spcAft>
              <a:buClr>
                <a:schemeClr val="accent1"/>
              </a:buClr>
              <a:buSzPts val="1440"/>
              <a:buFont typeface="Noto Sans Symbols"/>
              <a:buNone/>
            </a:pPr>
            <a:endParaRPr sz="1800">
              <a:solidFill>
                <a:srgbClr val="3F3F3F"/>
              </a:solidFill>
              <a:latin typeface="Trebuchet MS"/>
              <a:ea typeface="Trebuchet MS"/>
              <a:cs typeface="Trebuchet MS"/>
              <a:sym typeface="Trebuchet MS"/>
            </a:endParaRPr>
          </a:p>
        </p:txBody>
      </p:sp>
      <p:pic>
        <p:nvPicPr>
          <p:cNvPr id="165" name="Google Shape;165;p20"/>
          <p:cNvPicPr preferRelativeResize="0"/>
          <p:nvPr/>
        </p:nvPicPr>
        <p:blipFill rotWithShape="1">
          <a:blip r:embed="rId4">
            <a:alphaModFix/>
          </a:blip>
          <a:srcRect/>
          <a:stretch/>
        </p:blipFill>
        <p:spPr>
          <a:xfrm rot="5400000">
            <a:off x="6137360" y="2522053"/>
            <a:ext cx="4371975" cy="32789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 calcmode="lin" valueType="num">
                                      <p:cBhvr additive="base">
                                        <p:cTn id="7" dur="500"/>
                                        <p:tgtEl>
                                          <p:spTgt spid="16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
                                        </p:tgtEl>
                                        <p:attrNameLst>
                                          <p:attrName>style.visibility</p:attrName>
                                        </p:attrNameLst>
                                      </p:cBhvr>
                                      <p:to>
                                        <p:strVal val="visible"/>
                                      </p:to>
                                    </p:set>
                                    <p:animEffect transition="in" filter="fade">
                                      <p:cBhvr>
                                        <p:cTn id="12" dur="500"/>
                                        <p:tgtEl>
                                          <p:spTgt spid="16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4">
                                            <p:txEl>
                                              <p:pRg st="0" end="0"/>
                                            </p:txEl>
                                          </p:spTgt>
                                        </p:tgtEl>
                                        <p:attrNameLst>
                                          <p:attrName>style.visibility</p:attrName>
                                        </p:attrNameLst>
                                      </p:cBhvr>
                                      <p:to>
                                        <p:strVal val="visible"/>
                                      </p:to>
                                    </p:set>
                                    <p:anim calcmode="lin" valueType="num">
                                      <p:cBhvr additive="base">
                                        <p:cTn id="17" dur="500"/>
                                        <p:tgtEl>
                                          <p:spTgt spid="16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64">
                                            <p:txEl>
                                              <p:pRg st="1" end="1"/>
                                            </p:txEl>
                                          </p:spTgt>
                                        </p:tgtEl>
                                        <p:attrNameLst>
                                          <p:attrName>style.visibility</p:attrName>
                                        </p:attrNameLst>
                                      </p:cBhvr>
                                      <p:to>
                                        <p:strVal val="visible"/>
                                      </p:to>
                                    </p:set>
                                    <p:anim calcmode="lin" valueType="num">
                                      <p:cBhvr additive="base">
                                        <p:cTn id="22" dur="500"/>
                                        <p:tgtEl>
                                          <p:spTgt spid="16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2">
                                            <p:txEl>
                                              <p:pRg st="0" end="0"/>
                                            </p:txEl>
                                          </p:spTgt>
                                        </p:tgtEl>
                                        <p:attrNameLst>
                                          <p:attrName>style.visibility</p:attrName>
                                        </p:attrNameLst>
                                      </p:cBhvr>
                                      <p:to>
                                        <p:strVal val="visible"/>
                                      </p:to>
                                    </p:set>
                                    <p:animEffect transition="in" filter="fade">
                                      <p:cBhvr>
                                        <p:cTn id="27" dur="1000"/>
                                        <p:tgtEl>
                                          <p:spTgt spid="16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2">
                                            <p:txEl>
                                              <p:pRg st="1" end="1"/>
                                            </p:txEl>
                                          </p:spTgt>
                                        </p:tgtEl>
                                        <p:attrNameLst>
                                          <p:attrName>style.visibility</p:attrName>
                                        </p:attrNameLst>
                                      </p:cBhvr>
                                      <p:to>
                                        <p:strVal val="visible"/>
                                      </p:to>
                                    </p:set>
                                    <p:animEffect transition="in" filter="fade">
                                      <p:cBhvr>
                                        <p:cTn id="32" dur="1000"/>
                                        <p:tgtEl>
                                          <p:spTgt spid="16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2">
                                            <p:txEl>
                                              <p:pRg st="2" end="2"/>
                                            </p:txEl>
                                          </p:spTgt>
                                        </p:tgtEl>
                                        <p:attrNameLst>
                                          <p:attrName>style.visibility</p:attrName>
                                        </p:attrNameLst>
                                      </p:cBhvr>
                                      <p:to>
                                        <p:strVal val="visible"/>
                                      </p:to>
                                    </p:set>
                                    <p:animEffect transition="in" filter="fade">
                                      <p:cBhvr>
                                        <p:cTn id="37" dur="1000"/>
                                        <p:tgtEl>
                                          <p:spTgt spid="16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2">
                                            <p:txEl>
                                              <p:pRg st="3" end="3"/>
                                            </p:txEl>
                                          </p:spTgt>
                                        </p:tgtEl>
                                        <p:attrNameLst>
                                          <p:attrName>style.visibility</p:attrName>
                                        </p:attrNameLst>
                                      </p:cBhvr>
                                      <p:to>
                                        <p:strVal val="visible"/>
                                      </p:to>
                                    </p:set>
                                    <p:animEffect transition="in" filter="fade">
                                      <p:cBhvr>
                                        <p:cTn id="42" dur="1000"/>
                                        <p:tgtEl>
                                          <p:spTgt spid="16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2">
                                            <p:txEl>
                                              <p:pRg st="4" end="4"/>
                                            </p:txEl>
                                          </p:spTgt>
                                        </p:tgtEl>
                                        <p:attrNameLst>
                                          <p:attrName>style.visibility</p:attrName>
                                        </p:attrNameLst>
                                      </p:cBhvr>
                                      <p:to>
                                        <p:strVal val="visible"/>
                                      </p:to>
                                    </p:set>
                                    <p:animEffect transition="in" filter="fade">
                                      <p:cBhvr>
                                        <p:cTn id="47" dur="1000"/>
                                        <p:tgtEl>
                                          <p:spTgt spid="16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2">
                                            <p:txEl>
                                              <p:pRg st="5" end="5"/>
                                            </p:txEl>
                                          </p:spTgt>
                                        </p:tgtEl>
                                        <p:attrNameLst>
                                          <p:attrName>style.visibility</p:attrName>
                                        </p:attrNameLst>
                                      </p:cBhvr>
                                      <p:to>
                                        <p:strVal val="visible"/>
                                      </p:to>
                                    </p:set>
                                    <p:animEffect transition="in" filter="fade">
                                      <p:cBhvr>
                                        <p:cTn id="52" dur="1000"/>
                                        <p:tgtEl>
                                          <p:spTgt spid="162">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2">
                                            <p:txEl>
                                              <p:pRg st="6" end="6"/>
                                            </p:txEl>
                                          </p:spTgt>
                                        </p:tgtEl>
                                        <p:attrNameLst>
                                          <p:attrName>style.visibility</p:attrName>
                                        </p:attrNameLst>
                                      </p:cBhvr>
                                      <p:to>
                                        <p:strVal val="visible"/>
                                      </p:to>
                                    </p:set>
                                    <p:animEffect transition="in" filter="fade">
                                      <p:cBhvr>
                                        <p:cTn id="57" dur="1000"/>
                                        <p:tgtEl>
                                          <p:spTgt spid="162">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2">
                                            <p:txEl>
                                              <p:pRg st="7" end="7"/>
                                            </p:txEl>
                                          </p:spTgt>
                                        </p:tgtEl>
                                        <p:attrNameLst>
                                          <p:attrName>style.visibility</p:attrName>
                                        </p:attrNameLst>
                                      </p:cBhvr>
                                      <p:to>
                                        <p:strVal val="visible"/>
                                      </p:to>
                                    </p:set>
                                    <p:animEffect transition="in" filter="fade">
                                      <p:cBhvr>
                                        <p:cTn id="62" dur="1000"/>
                                        <p:tgtEl>
                                          <p:spTgt spid="162">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62">
                                            <p:txEl>
                                              <p:pRg st="8" end="8"/>
                                            </p:txEl>
                                          </p:spTgt>
                                        </p:tgtEl>
                                        <p:attrNameLst>
                                          <p:attrName>style.visibility</p:attrName>
                                        </p:attrNameLst>
                                      </p:cBhvr>
                                      <p:to>
                                        <p:strVal val="visible"/>
                                      </p:to>
                                    </p:set>
                                    <p:animEffect transition="in" filter="fade">
                                      <p:cBhvr>
                                        <p:cTn id="67" dur="1000"/>
                                        <p:tgtEl>
                                          <p:spTgt spid="16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a:spLocks noGrp="1"/>
          </p:cNvSpPr>
          <p:nvPr>
            <p:ph type="title"/>
          </p:nvPr>
        </p:nvSpPr>
        <p:spPr>
          <a:xfrm>
            <a:off x="0" y="609600"/>
            <a:ext cx="9615489" cy="1320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3600"/>
              <a:buFont typeface="Trebuchet MS"/>
              <a:buNone/>
            </a:pPr>
            <a:r>
              <a:rPr lang="en-US" sz="3600" b="0" i="0" u="none" strike="noStrike" cap="none">
                <a:solidFill>
                  <a:schemeClr val="accent1"/>
                </a:solidFill>
                <a:latin typeface="Trebuchet MS"/>
                <a:ea typeface="Trebuchet MS"/>
                <a:cs typeface="Trebuchet MS"/>
                <a:sym typeface="Trebuchet MS"/>
              </a:rPr>
              <a:t>What do Employment Liaison Officers do? (1)</a:t>
            </a:r>
            <a:endParaRPr/>
          </a:p>
        </p:txBody>
      </p:sp>
      <p:sp>
        <p:nvSpPr>
          <p:cNvPr id="171" name="Google Shape;171;p21"/>
          <p:cNvSpPr txBox="1">
            <a:spLocks noGrp="1"/>
          </p:cNvSpPr>
          <p:nvPr>
            <p:ph type="body" idx="1"/>
          </p:nvPr>
        </p:nvSpPr>
        <p:spPr>
          <a:xfrm>
            <a:off x="846667" y="2273479"/>
            <a:ext cx="8596668" cy="74065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1600"/>
              <a:buFont typeface="Noto Sans Symbols"/>
              <a:buChar char="▶"/>
            </a:pPr>
            <a:r>
              <a:rPr lang="en-US" sz="2000" b="0" i="0" u="none" strike="noStrike" cap="none">
                <a:solidFill>
                  <a:srgbClr val="3F3F3F"/>
                </a:solidFill>
                <a:latin typeface="Trebuchet MS"/>
                <a:ea typeface="Trebuchet MS"/>
                <a:cs typeface="Trebuchet MS"/>
                <a:sym typeface="Trebuchet MS"/>
              </a:rPr>
              <a:t>Carry AA’s message to Employers** within their local area supported by intergroup and region</a:t>
            </a:r>
            <a:endParaRPr/>
          </a:p>
        </p:txBody>
      </p:sp>
      <p:sp>
        <p:nvSpPr>
          <p:cNvPr id="172" name="Google Shape;172;p21"/>
          <p:cNvSpPr/>
          <p:nvPr/>
        </p:nvSpPr>
        <p:spPr>
          <a:xfrm>
            <a:off x="785110" y="3290879"/>
            <a:ext cx="8658225"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a:solidFill>
                  <a:srgbClr val="521B93"/>
                </a:solidFill>
                <a:latin typeface="Trebuchet MS"/>
                <a:ea typeface="Trebuchet MS"/>
                <a:cs typeface="Trebuchet MS"/>
                <a:sym typeface="Trebuchet MS"/>
              </a:rPr>
              <a:t>** Employment specifically concerns carrying the message to any organisation   employing or serving staff companies, trade unions and associations, government departments and/or related agencies. </a:t>
            </a:r>
            <a:endParaRPr/>
          </a:p>
        </p:txBody>
      </p:sp>
      <p:pic>
        <p:nvPicPr>
          <p:cNvPr id="173" name="Google Shape;173;p21"/>
          <p:cNvPicPr preferRelativeResize="0"/>
          <p:nvPr/>
        </p:nvPicPr>
        <p:blipFill rotWithShape="1">
          <a:blip r:embed="rId3">
            <a:alphaModFix/>
          </a:blip>
          <a:srcRect/>
          <a:stretch/>
        </p:blipFill>
        <p:spPr>
          <a:xfrm>
            <a:off x="9939955" y="293511"/>
            <a:ext cx="2173023" cy="2156178"/>
          </a:xfrm>
          <a:prstGeom prst="rect">
            <a:avLst/>
          </a:prstGeom>
          <a:noFill/>
          <a:ln>
            <a:noFill/>
          </a:ln>
        </p:spPr>
      </p:pic>
      <p:sp>
        <p:nvSpPr>
          <p:cNvPr id="174" name="Google Shape;174;p21"/>
          <p:cNvSpPr txBox="1"/>
          <p:nvPr/>
        </p:nvSpPr>
        <p:spPr>
          <a:xfrm>
            <a:off x="846667" y="4594576"/>
            <a:ext cx="8596668" cy="740654"/>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accent1"/>
              </a:buClr>
              <a:buSzPts val="1480"/>
              <a:buFont typeface="Noto Sans Symbols"/>
              <a:buChar char="▶"/>
            </a:pPr>
            <a:r>
              <a:rPr lang="en-US" sz="1850">
                <a:solidFill>
                  <a:srgbClr val="3F3F3F"/>
                </a:solidFill>
                <a:latin typeface="Trebuchet MS"/>
                <a:ea typeface="Trebuchet MS"/>
                <a:cs typeface="Trebuchet MS"/>
                <a:sym typeface="Trebuchet MS"/>
              </a:rPr>
              <a:t>Can work with PI on joint activities</a:t>
            </a:r>
            <a:endParaRPr/>
          </a:p>
          <a:p>
            <a:pPr marL="342900" marR="0" lvl="0" indent="-342900" algn="l" rtl="0">
              <a:lnSpc>
                <a:spcPct val="90000"/>
              </a:lnSpc>
              <a:spcBef>
                <a:spcPts val="1000"/>
              </a:spcBef>
              <a:spcAft>
                <a:spcPts val="0"/>
              </a:spcAft>
              <a:buClr>
                <a:schemeClr val="accent1"/>
              </a:buClr>
              <a:buSzPts val="1480"/>
              <a:buFont typeface="Noto Sans Symbols"/>
              <a:buChar char="▶"/>
            </a:pPr>
            <a:r>
              <a:rPr lang="en-US" sz="1850">
                <a:solidFill>
                  <a:srgbClr val="3F3F3F"/>
                </a:solidFill>
                <a:latin typeface="Trebuchet MS"/>
                <a:ea typeface="Trebuchet MS"/>
                <a:cs typeface="Trebuchet MS"/>
                <a:sym typeface="Trebuchet MS"/>
              </a:rPr>
              <a:t>Provide a stand at a Convention or Forum</a:t>
            </a:r>
            <a:endParaRPr sz="1850">
              <a:solidFill>
                <a:srgbClr val="3F3F3F"/>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500"/>
                                        <p:tgtEl>
                                          <p:spTgt spid="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1">
                                            <p:txEl>
                                              <p:pRg st="0" end="0"/>
                                            </p:txEl>
                                          </p:spTgt>
                                        </p:tgtEl>
                                        <p:attrNameLst>
                                          <p:attrName>style.visibility</p:attrName>
                                        </p:attrNameLst>
                                      </p:cBhvr>
                                      <p:to>
                                        <p:strVal val="visible"/>
                                      </p:to>
                                    </p:set>
                                    <p:animEffect transition="in" filter="fade">
                                      <p:cBhvr>
                                        <p:cTn id="12" dur="1000"/>
                                        <p:tgtEl>
                                          <p:spTgt spid="1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2"/>
                                        </p:tgtEl>
                                        <p:attrNameLst>
                                          <p:attrName>style.visibility</p:attrName>
                                        </p:attrNameLst>
                                      </p:cBhvr>
                                      <p:to>
                                        <p:strVal val="visible"/>
                                      </p:to>
                                    </p:set>
                                    <p:anim calcmode="lin" valueType="num">
                                      <p:cBhvr additive="base">
                                        <p:cTn id="17" dur="500"/>
                                        <p:tgtEl>
                                          <p:spTgt spid="17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
                                            <p:txEl>
                                              <p:pRg st="0" end="0"/>
                                            </p:txEl>
                                          </p:spTgt>
                                        </p:tgtEl>
                                        <p:attrNameLst>
                                          <p:attrName>style.visibility</p:attrName>
                                        </p:attrNameLst>
                                      </p:cBhvr>
                                      <p:to>
                                        <p:strVal val="visible"/>
                                      </p:to>
                                    </p:set>
                                    <p:animEffect transition="in" filter="fade">
                                      <p:cBhvr>
                                        <p:cTn id="22" dur="1000"/>
                                        <p:tgtEl>
                                          <p:spTgt spid="17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4">
                                            <p:txEl>
                                              <p:pRg st="1" end="1"/>
                                            </p:txEl>
                                          </p:spTgt>
                                        </p:tgtEl>
                                        <p:attrNameLst>
                                          <p:attrName>style.visibility</p:attrName>
                                        </p:attrNameLst>
                                      </p:cBhvr>
                                      <p:to>
                                        <p:strVal val="visible"/>
                                      </p:to>
                                    </p:set>
                                    <p:animEffect transition="in" filter="fade">
                                      <p:cBhvr>
                                        <p:cTn id="27" dur="1000"/>
                                        <p:tgtEl>
                                          <p:spTgt spid="1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2"/>
          <p:cNvSpPr txBox="1">
            <a:spLocks noGrp="1"/>
          </p:cNvSpPr>
          <p:nvPr>
            <p:ph type="title"/>
          </p:nvPr>
        </p:nvSpPr>
        <p:spPr>
          <a:xfrm>
            <a:off x="-1" y="609600"/>
            <a:ext cx="9657823" cy="8692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3600"/>
              <a:buFont typeface="Trebuchet MS"/>
              <a:buNone/>
            </a:pPr>
            <a:r>
              <a:rPr lang="en-US" sz="3600" b="0" i="0" u="none" strike="noStrike" cap="none">
                <a:solidFill>
                  <a:schemeClr val="accent1"/>
                </a:solidFill>
                <a:latin typeface="Trebuchet MS"/>
                <a:ea typeface="Trebuchet MS"/>
                <a:cs typeface="Trebuchet MS"/>
                <a:sym typeface="Trebuchet MS"/>
              </a:rPr>
              <a:t>What do Employment Liaison Officers do? (2)</a:t>
            </a:r>
            <a:endParaRPr/>
          </a:p>
        </p:txBody>
      </p:sp>
      <p:sp>
        <p:nvSpPr>
          <p:cNvPr id="180" name="Google Shape;180;p22"/>
          <p:cNvSpPr txBox="1">
            <a:spLocks noGrp="1"/>
          </p:cNvSpPr>
          <p:nvPr>
            <p:ph type="body" idx="1"/>
          </p:nvPr>
        </p:nvSpPr>
        <p:spPr>
          <a:xfrm>
            <a:off x="824088" y="5633158"/>
            <a:ext cx="8596668" cy="7406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1600"/>
              <a:buNone/>
            </a:pPr>
            <a:endParaRPr dirty="0"/>
          </a:p>
        </p:txBody>
      </p:sp>
      <p:sp>
        <p:nvSpPr>
          <p:cNvPr id="181" name="Google Shape;181;p22"/>
          <p:cNvSpPr/>
          <p:nvPr/>
        </p:nvSpPr>
        <p:spPr>
          <a:xfrm>
            <a:off x="499797" y="1496422"/>
            <a:ext cx="8658225"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a:solidFill>
                  <a:srgbClr val="521B93"/>
                </a:solidFill>
                <a:latin typeface="Trebuchet MS"/>
                <a:ea typeface="Trebuchet MS"/>
                <a:cs typeface="Trebuchet MS"/>
                <a:sym typeface="Trebuchet MS"/>
              </a:rPr>
              <a:t>How have other ELO’s carried the message to Employers?</a:t>
            </a:r>
            <a:endParaRPr/>
          </a:p>
        </p:txBody>
      </p:sp>
      <p:pic>
        <p:nvPicPr>
          <p:cNvPr id="182" name="Google Shape;182;p22"/>
          <p:cNvPicPr preferRelativeResize="0"/>
          <p:nvPr/>
        </p:nvPicPr>
        <p:blipFill rotWithShape="1">
          <a:blip r:embed="rId3">
            <a:alphaModFix/>
          </a:blip>
          <a:srcRect/>
          <a:stretch/>
        </p:blipFill>
        <p:spPr>
          <a:xfrm>
            <a:off x="9939955" y="293511"/>
            <a:ext cx="2173023" cy="2156178"/>
          </a:xfrm>
          <a:prstGeom prst="rect">
            <a:avLst/>
          </a:prstGeom>
          <a:noFill/>
          <a:ln w="9525" cap="flat" cmpd="sng">
            <a:solidFill>
              <a:schemeClr val="accent1"/>
            </a:solidFill>
            <a:prstDash val="solid"/>
            <a:round/>
            <a:headEnd type="none" w="sm" len="sm"/>
            <a:tailEnd type="none" w="sm" len="sm"/>
          </a:ln>
        </p:spPr>
      </p:pic>
      <p:sp>
        <p:nvSpPr>
          <p:cNvPr id="183" name="Google Shape;183;p22"/>
          <p:cNvSpPr txBox="1"/>
          <p:nvPr/>
        </p:nvSpPr>
        <p:spPr>
          <a:xfrm>
            <a:off x="952321" y="2133601"/>
            <a:ext cx="8596668" cy="3262488"/>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accent1"/>
              </a:buClr>
              <a:buSzPts val="1332"/>
              <a:buFont typeface="Noto Sans Symbols"/>
              <a:buChar char="▶"/>
            </a:pPr>
            <a:r>
              <a:rPr lang="en-US" sz="1665" dirty="0">
                <a:solidFill>
                  <a:srgbClr val="3F3F3F"/>
                </a:solidFill>
                <a:latin typeface="Trebuchet MS"/>
                <a:ea typeface="Trebuchet MS"/>
                <a:cs typeface="Trebuchet MS"/>
                <a:sym typeface="Trebuchet MS"/>
              </a:rPr>
              <a:t>Working with local job </a:t>
            </a:r>
            <a:r>
              <a:rPr lang="en-US" sz="1665" dirty="0" err="1">
                <a:solidFill>
                  <a:srgbClr val="3F3F3F"/>
                </a:solidFill>
                <a:latin typeface="Trebuchet MS"/>
                <a:ea typeface="Trebuchet MS"/>
                <a:cs typeface="Trebuchet MS"/>
                <a:sym typeface="Trebuchet MS"/>
              </a:rPr>
              <a:t>centres</a:t>
            </a:r>
            <a:endParaRPr dirty="0"/>
          </a:p>
          <a:p>
            <a:pPr marL="342900" marR="0" lvl="0" indent="-342900" algn="l" rtl="0">
              <a:lnSpc>
                <a:spcPct val="90000"/>
              </a:lnSpc>
              <a:spcBef>
                <a:spcPts val="1000"/>
              </a:spcBef>
              <a:spcAft>
                <a:spcPts val="0"/>
              </a:spcAft>
              <a:buClr>
                <a:schemeClr val="accent1"/>
              </a:buClr>
              <a:buSzPts val="1332"/>
              <a:buFont typeface="Noto Sans Symbols"/>
              <a:buChar char="▶"/>
            </a:pPr>
            <a:r>
              <a:rPr lang="en-US" sz="1665" dirty="0">
                <a:solidFill>
                  <a:srgbClr val="3F3F3F"/>
                </a:solidFill>
                <a:latin typeface="Trebuchet MS"/>
                <a:ea typeface="Trebuchet MS"/>
                <a:cs typeface="Trebuchet MS"/>
                <a:sym typeface="Trebuchet MS"/>
              </a:rPr>
              <a:t>Established contact with the West York’s Police via P.I. activities </a:t>
            </a:r>
            <a:endParaRPr dirty="0"/>
          </a:p>
          <a:p>
            <a:pPr marL="342900" marR="0" lvl="0" indent="-342900" algn="l" rtl="0">
              <a:lnSpc>
                <a:spcPct val="90000"/>
              </a:lnSpc>
              <a:spcBef>
                <a:spcPts val="1000"/>
              </a:spcBef>
              <a:spcAft>
                <a:spcPts val="0"/>
              </a:spcAft>
              <a:buClr>
                <a:schemeClr val="accent1"/>
              </a:buClr>
              <a:buSzPts val="1332"/>
              <a:buFont typeface="Noto Sans Symbols"/>
              <a:buChar char="▶"/>
            </a:pPr>
            <a:r>
              <a:rPr lang="en-US" sz="1665" dirty="0" err="1">
                <a:solidFill>
                  <a:srgbClr val="3F3F3F"/>
                </a:solidFill>
                <a:latin typeface="Trebuchet MS"/>
                <a:ea typeface="Trebuchet MS"/>
                <a:cs typeface="Trebuchet MS"/>
                <a:sym typeface="Trebuchet MS"/>
              </a:rPr>
              <a:t>Organised</a:t>
            </a:r>
            <a:r>
              <a:rPr lang="en-US" sz="1665" dirty="0">
                <a:solidFill>
                  <a:srgbClr val="3F3F3F"/>
                </a:solidFill>
                <a:latin typeface="Trebuchet MS"/>
                <a:ea typeface="Trebuchet MS"/>
                <a:cs typeface="Trebuchet MS"/>
                <a:sym typeface="Trebuchet MS"/>
              </a:rPr>
              <a:t> meeting for fifty GPs</a:t>
            </a:r>
            <a:endParaRPr dirty="0"/>
          </a:p>
          <a:p>
            <a:pPr marL="342900" marR="0" lvl="0" indent="-342900" algn="l" rtl="0">
              <a:lnSpc>
                <a:spcPct val="90000"/>
              </a:lnSpc>
              <a:spcBef>
                <a:spcPts val="1000"/>
              </a:spcBef>
              <a:spcAft>
                <a:spcPts val="0"/>
              </a:spcAft>
              <a:buClr>
                <a:schemeClr val="accent1"/>
              </a:buClr>
              <a:buSzPts val="1332"/>
              <a:buFont typeface="Noto Sans Symbols"/>
              <a:buChar char="▶"/>
            </a:pPr>
            <a:r>
              <a:rPr lang="en-US" sz="1665" dirty="0">
                <a:solidFill>
                  <a:srgbClr val="3F3F3F"/>
                </a:solidFill>
                <a:latin typeface="Trebuchet MS"/>
                <a:ea typeface="Trebuchet MS"/>
                <a:cs typeface="Trebuchet MS"/>
                <a:sym typeface="Trebuchet MS"/>
              </a:rPr>
              <a:t>Much work taking place with H.R. departments in railways</a:t>
            </a:r>
            <a:endParaRPr dirty="0"/>
          </a:p>
          <a:p>
            <a:pPr marL="342900" marR="0" lvl="0" indent="-342900" algn="l" rtl="0">
              <a:lnSpc>
                <a:spcPct val="90000"/>
              </a:lnSpc>
              <a:spcBef>
                <a:spcPts val="1000"/>
              </a:spcBef>
              <a:spcAft>
                <a:spcPts val="0"/>
              </a:spcAft>
              <a:buClr>
                <a:schemeClr val="accent1"/>
              </a:buClr>
              <a:buSzPts val="1332"/>
              <a:buFont typeface="Noto Sans Symbols"/>
              <a:buChar char="▶"/>
            </a:pPr>
            <a:r>
              <a:rPr lang="en-US" sz="1665" dirty="0">
                <a:solidFill>
                  <a:srgbClr val="3F3F3F"/>
                </a:solidFill>
                <a:latin typeface="Trebuchet MS"/>
                <a:ea typeface="Trebuchet MS"/>
                <a:cs typeface="Trebuchet MS"/>
                <a:sym typeface="Trebuchet MS"/>
              </a:rPr>
              <a:t>Focus on large employers found they are referring to employer’s assistance programs </a:t>
            </a:r>
            <a:endParaRPr dirty="0"/>
          </a:p>
          <a:p>
            <a:pPr marL="342900" marR="0" lvl="0" indent="-342900" algn="l" rtl="0">
              <a:lnSpc>
                <a:spcPct val="90000"/>
              </a:lnSpc>
              <a:spcBef>
                <a:spcPts val="1000"/>
              </a:spcBef>
              <a:spcAft>
                <a:spcPts val="0"/>
              </a:spcAft>
              <a:buClr>
                <a:schemeClr val="accent1"/>
              </a:buClr>
              <a:buSzPts val="1332"/>
              <a:buFont typeface="Noto Sans Symbols"/>
              <a:buChar char="▶"/>
            </a:pPr>
            <a:r>
              <a:rPr lang="en-US" sz="1665" dirty="0">
                <a:solidFill>
                  <a:srgbClr val="3F3F3F"/>
                </a:solidFill>
                <a:latin typeface="Trebuchet MS"/>
                <a:ea typeface="Trebuchet MS"/>
                <a:cs typeface="Trebuchet MS"/>
                <a:sym typeface="Trebuchet MS"/>
              </a:rPr>
              <a:t>Large hotels are seen as good potential employers in some regions </a:t>
            </a:r>
            <a:endParaRPr dirty="0"/>
          </a:p>
          <a:p>
            <a:pPr marL="342900" marR="0" lvl="0" indent="-342900" algn="l" rtl="0">
              <a:lnSpc>
                <a:spcPct val="90000"/>
              </a:lnSpc>
              <a:spcBef>
                <a:spcPts val="1000"/>
              </a:spcBef>
              <a:spcAft>
                <a:spcPts val="0"/>
              </a:spcAft>
              <a:buClr>
                <a:schemeClr val="accent1"/>
              </a:buClr>
              <a:buSzPts val="1332"/>
              <a:buFont typeface="Noto Sans Symbols"/>
              <a:buChar char="▶"/>
            </a:pPr>
            <a:r>
              <a:rPr lang="en-US" sz="1665" dirty="0">
                <a:solidFill>
                  <a:srgbClr val="3F3F3F"/>
                </a:solidFill>
                <a:latin typeface="Trebuchet MS"/>
                <a:ea typeface="Trebuchet MS"/>
                <a:cs typeface="Trebuchet MS"/>
                <a:sym typeface="Trebuchet MS"/>
              </a:rPr>
              <a:t>Good contact established with the Metropolitan Police in London </a:t>
            </a:r>
            <a:endParaRPr dirty="0"/>
          </a:p>
          <a:p>
            <a:pPr marL="342900" marR="0" lvl="0" indent="-342900" algn="l" rtl="0">
              <a:lnSpc>
                <a:spcPct val="90000"/>
              </a:lnSpc>
              <a:spcBef>
                <a:spcPts val="1000"/>
              </a:spcBef>
              <a:spcAft>
                <a:spcPts val="0"/>
              </a:spcAft>
              <a:buClr>
                <a:schemeClr val="accent1"/>
              </a:buClr>
              <a:buSzPts val="1332"/>
              <a:buFont typeface="Noto Sans Symbols"/>
              <a:buChar char="▶"/>
            </a:pPr>
            <a:r>
              <a:rPr lang="en-US" sz="1665" dirty="0">
                <a:solidFill>
                  <a:srgbClr val="3F3F3F"/>
                </a:solidFill>
                <a:latin typeface="Trebuchet MS"/>
                <a:ea typeface="Trebuchet MS"/>
                <a:cs typeface="Trebuchet MS"/>
                <a:sym typeface="Trebuchet MS"/>
              </a:rPr>
              <a:t>Contact is being established with heads of HR in major construction companies </a:t>
            </a:r>
            <a:endParaRPr dirty="0"/>
          </a:p>
          <a:p>
            <a:pPr marL="342900" marR="0" lvl="0" indent="-258318" algn="l" rtl="0">
              <a:lnSpc>
                <a:spcPct val="90000"/>
              </a:lnSpc>
              <a:spcBef>
                <a:spcPts val="1000"/>
              </a:spcBef>
              <a:spcAft>
                <a:spcPts val="0"/>
              </a:spcAft>
              <a:buClr>
                <a:schemeClr val="accent1"/>
              </a:buClr>
              <a:buSzPts val="1332"/>
              <a:buFont typeface="Noto Sans Symbols"/>
              <a:buNone/>
            </a:pPr>
            <a:endParaRPr sz="1665" dirty="0">
              <a:solidFill>
                <a:srgbClr val="3F3F3F"/>
              </a:solidFill>
              <a:latin typeface="Trebuchet MS"/>
              <a:ea typeface="Trebuchet MS"/>
              <a:cs typeface="Trebuchet MS"/>
              <a:sym typeface="Trebuchet MS"/>
            </a:endParaRPr>
          </a:p>
          <a:p>
            <a:pPr marL="0" marR="0" lvl="0" indent="0" algn="l" rtl="0">
              <a:lnSpc>
                <a:spcPct val="90000"/>
              </a:lnSpc>
              <a:spcBef>
                <a:spcPts val="1000"/>
              </a:spcBef>
              <a:spcAft>
                <a:spcPts val="0"/>
              </a:spcAft>
              <a:buClr>
                <a:schemeClr val="accent1"/>
              </a:buClr>
              <a:buSzPts val="1332"/>
              <a:buFont typeface="Noto Sans Symbols"/>
              <a:buNone/>
            </a:pPr>
            <a:endParaRPr sz="1665" dirty="0">
              <a:solidFill>
                <a:srgbClr val="3F3F3F"/>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500"/>
                                        <p:tgtEl>
                                          <p:spTgt spid="17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1"/>
                                        </p:tgtEl>
                                        <p:attrNameLst>
                                          <p:attrName>style.visibility</p:attrName>
                                        </p:attrNameLst>
                                      </p:cBhvr>
                                      <p:to>
                                        <p:strVal val="visible"/>
                                      </p:to>
                                    </p:set>
                                    <p:anim calcmode="lin" valueType="num">
                                      <p:cBhvr additive="base">
                                        <p:cTn id="12" dur="500"/>
                                        <p:tgtEl>
                                          <p:spTgt spid="18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3">
                                            <p:txEl>
                                              <p:pRg st="0" end="0"/>
                                            </p:txEl>
                                          </p:spTgt>
                                        </p:tgtEl>
                                        <p:attrNameLst>
                                          <p:attrName>style.visibility</p:attrName>
                                        </p:attrNameLst>
                                      </p:cBhvr>
                                      <p:to>
                                        <p:strVal val="visible"/>
                                      </p:to>
                                    </p:set>
                                    <p:animEffect transition="in" filter="fade">
                                      <p:cBhvr>
                                        <p:cTn id="17" dur="1000"/>
                                        <p:tgtEl>
                                          <p:spTgt spid="18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3">
                                            <p:txEl>
                                              <p:pRg st="1" end="1"/>
                                            </p:txEl>
                                          </p:spTgt>
                                        </p:tgtEl>
                                        <p:attrNameLst>
                                          <p:attrName>style.visibility</p:attrName>
                                        </p:attrNameLst>
                                      </p:cBhvr>
                                      <p:to>
                                        <p:strVal val="visible"/>
                                      </p:to>
                                    </p:set>
                                    <p:animEffect transition="in" filter="fade">
                                      <p:cBhvr>
                                        <p:cTn id="22" dur="1000"/>
                                        <p:tgtEl>
                                          <p:spTgt spid="18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3">
                                            <p:txEl>
                                              <p:pRg st="2" end="2"/>
                                            </p:txEl>
                                          </p:spTgt>
                                        </p:tgtEl>
                                        <p:attrNameLst>
                                          <p:attrName>style.visibility</p:attrName>
                                        </p:attrNameLst>
                                      </p:cBhvr>
                                      <p:to>
                                        <p:strVal val="visible"/>
                                      </p:to>
                                    </p:set>
                                    <p:animEffect transition="in" filter="fade">
                                      <p:cBhvr>
                                        <p:cTn id="27" dur="1000"/>
                                        <p:tgtEl>
                                          <p:spTgt spid="18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3">
                                            <p:txEl>
                                              <p:pRg st="3" end="3"/>
                                            </p:txEl>
                                          </p:spTgt>
                                        </p:tgtEl>
                                        <p:attrNameLst>
                                          <p:attrName>style.visibility</p:attrName>
                                        </p:attrNameLst>
                                      </p:cBhvr>
                                      <p:to>
                                        <p:strVal val="visible"/>
                                      </p:to>
                                    </p:set>
                                    <p:animEffect transition="in" filter="fade">
                                      <p:cBhvr>
                                        <p:cTn id="32" dur="1000"/>
                                        <p:tgtEl>
                                          <p:spTgt spid="18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3">
                                            <p:txEl>
                                              <p:pRg st="4" end="4"/>
                                            </p:txEl>
                                          </p:spTgt>
                                        </p:tgtEl>
                                        <p:attrNameLst>
                                          <p:attrName>style.visibility</p:attrName>
                                        </p:attrNameLst>
                                      </p:cBhvr>
                                      <p:to>
                                        <p:strVal val="visible"/>
                                      </p:to>
                                    </p:set>
                                    <p:animEffect transition="in" filter="fade">
                                      <p:cBhvr>
                                        <p:cTn id="37" dur="1000"/>
                                        <p:tgtEl>
                                          <p:spTgt spid="18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3">
                                            <p:txEl>
                                              <p:pRg st="5" end="5"/>
                                            </p:txEl>
                                          </p:spTgt>
                                        </p:tgtEl>
                                        <p:attrNameLst>
                                          <p:attrName>style.visibility</p:attrName>
                                        </p:attrNameLst>
                                      </p:cBhvr>
                                      <p:to>
                                        <p:strVal val="visible"/>
                                      </p:to>
                                    </p:set>
                                    <p:animEffect transition="in" filter="fade">
                                      <p:cBhvr>
                                        <p:cTn id="42" dur="1000"/>
                                        <p:tgtEl>
                                          <p:spTgt spid="18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3">
                                            <p:txEl>
                                              <p:pRg st="6" end="6"/>
                                            </p:txEl>
                                          </p:spTgt>
                                        </p:tgtEl>
                                        <p:attrNameLst>
                                          <p:attrName>style.visibility</p:attrName>
                                        </p:attrNameLst>
                                      </p:cBhvr>
                                      <p:to>
                                        <p:strVal val="visible"/>
                                      </p:to>
                                    </p:set>
                                    <p:animEffect transition="in" filter="fade">
                                      <p:cBhvr>
                                        <p:cTn id="47" dur="1000"/>
                                        <p:tgtEl>
                                          <p:spTgt spid="18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3">
                                            <p:txEl>
                                              <p:pRg st="7" end="7"/>
                                            </p:txEl>
                                          </p:spTgt>
                                        </p:tgtEl>
                                        <p:attrNameLst>
                                          <p:attrName>style.visibility</p:attrName>
                                        </p:attrNameLst>
                                      </p:cBhvr>
                                      <p:to>
                                        <p:strVal val="visible"/>
                                      </p:to>
                                    </p:set>
                                    <p:animEffect transition="in" filter="fade">
                                      <p:cBhvr>
                                        <p:cTn id="52" dur="1000"/>
                                        <p:tgtEl>
                                          <p:spTgt spid="18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nodePh="1">
                                  <p:stCondLst>
                                    <p:cond delay="0"/>
                                  </p:stCondLst>
                                  <p:endCondLst>
                                    <p:cond evt="begin" delay="0">
                                      <p:tn val="55"/>
                                    </p:cond>
                                  </p:endCondLst>
                                  <p:childTnLst>
                                    <p:set>
                                      <p:cBhvr>
                                        <p:cTn id="56" dur="1" fill="hold">
                                          <p:stCondLst>
                                            <p:cond delay="0"/>
                                          </p:stCondLst>
                                        </p:cTn>
                                        <p:tgtEl>
                                          <p:spTgt spid="180">
                                            <p:txEl>
                                              <p:pRg st="0" end="0"/>
                                            </p:txEl>
                                          </p:spTgt>
                                        </p:tgtEl>
                                        <p:attrNameLst>
                                          <p:attrName>style.visibility</p:attrName>
                                        </p:attrNameLst>
                                      </p:cBhvr>
                                      <p:to>
                                        <p:strVal val="visible"/>
                                      </p:to>
                                    </p:set>
                                    <p:anim calcmode="lin" valueType="num">
                                      <p:cBhvr additive="base">
                                        <p:cTn id="57" dur="500"/>
                                        <p:tgtEl>
                                          <p:spTgt spid="18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3"/>
          <p:cNvSpPr txBox="1">
            <a:spLocks noGrp="1"/>
          </p:cNvSpPr>
          <p:nvPr>
            <p:ph type="title"/>
          </p:nvPr>
        </p:nvSpPr>
        <p:spPr>
          <a:xfrm>
            <a:off x="948267" y="293511"/>
            <a:ext cx="7744177" cy="48542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3240"/>
              <a:buFont typeface="Trebuchet MS"/>
              <a:buNone/>
            </a:pPr>
            <a:r>
              <a:rPr lang="en-US" sz="3240" b="0" i="0" u="none" strike="noStrike" cap="none">
                <a:solidFill>
                  <a:schemeClr val="accent1"/>
                </a:solidFill>
                <a:latin typeface="Trebuchet MS"/>
                <a:ea typeface="Trebuchet MS"/>
                <a:cs typeface="Trebuchet MS"/>
                <a:sym typeface="Trebuchet MS"/>
              </a:rPr>
              <a:t>Employment Liaison in AAGB</a:t>
            </a:r>
            <a:endParaRPr/>
          </a:p>
        </p:txBody>
      </p:sp>
      <p:pic>
        <p:nvPicPr>
          <p:cNvPr id="189" name="Google Shape;189;p23"/>
          <p:cNvPicPr preferRelativeResize="0"/>
          <p:nvPr/>
        </p:nvPicPr>
        <p:blipFill rotWithShape="1">
          <a:blip r:embed="rId3">
            <a:alphaModFix/>
          </a:blip>
          <a:srcRect l="10226" t="10272" r="1234" b="11373"/>
          <a:stretch/>
        </p:blipFill>
        <p:spPr>
          <a:xfrm rot="5400000">
            <a:off x="-499677" y="1871274"/>
            <a:ext cx="5886030" cy="3870675"/>
          </a:xfrm>
          <a:prstGeom prst="rect">
            <a:avLst/>
          </a:prstGeom>
          <a:noFill/>
          <a:ln>
            <a:noFill/>
          </a:ln>
        </p:spPr>
      </p:pic>
      <p:graphicFrame>
        <p:nvGraphicFramePr>
          <p:cNvPr id="190" name="Google Shape;190;p23"/>
          <p:cNvGraphicFramePr/>
          <p:nvPr>
            <p:extLst>
              <p:ext uri="{D42A27DB-BD31-4B8C-83A1-F6EECF244321}">
                <p14:modId xmlns:p14="http://schemas.microsoft.com/office/powerpoint/2010/main" val="1832079623"/>
              </p:ext>
            </p:extLst>
          </p:nvPr>
        </p:nvGraphicFramePr>
        <p:xfrm>
          <a:off x="4571999" y="863596"/>
          <a:ext cx="3962400" cy="6076514"/>
        </p:xfrm>
        <a:graphic>
          <a:graphicData uri="http://schemas.openxmlformats.org/drawingml/2006/table">
            <a:tbl>
              <a:tblPr firstRow="1" bandRow="1">
                <a:noFill/>
                <a:tableStyleId>{545F9F84-5F5A-46D3-8D9B-B5613024E90B}</a:tableStyleId>
              </a:tblPr>
              <a:tblGrid>
                <a:gridCol w="2032000">
                  <a:extLst>
                    <a:ext uri="{9D8B030D-6E8A-4147-A177-3AD203B41FA5}">
                      <a16:colId xmlns:a16="http://schemas.microsoft.com/office/drawing/2014/main" val="20000"/>
                    </a:ext>
                  </a:extLst>
                </a:gridCol>
                <a:gridCol w="1930400">
                  <a:extLst>
                    <a:ext uri="{9D8B030D-6E8A-4147-A177-3AD203B41FA5}">
                      <a16:colId xmlns:a16="http://schemas.microsoft.com/office/drawing/2014/main" val="20001"/>
                    </a:ext>
                  </a:extLst>
                </a:gridCol>
              </a:tblGrid>
              <a:tr h="352600">
                <a:tc>
                  <a:txBody>
                    <a:bodyPr/>
                    <a:lstStyle/>
                    <a:p>
                      <a:pPr marL="0" marR="0" lvl="0" indent="0" algn="l" rtl="0">
                        <a:spcBef>
                          <a:spcPts val="0"/>
                        </a:spcBef>
                        <a:spcAft>
                          <a:spcPts val="0"/>
                        </a:spcAft>
                        <a:buNone/>
                      </a:pPr>
                      <a:r>
                        <a:rPr lang="en-US" sz="1400" u="none" strike="noStrike" cap="none"/>
                        <a:t>Region</a:t>
                      </a:r>
                      <a:endParaRPr/>
                    </a:p>
                  </a:txBody>
                  <a:tcPr marL="91450" marR="91450" marT="45725" marB="45725"/>
                </a:tc>
                <a:tc>
                  <a:txBody>
                    <a:bodyPr/>
                    <a:lstStyle/>
                    <a:p>
                      <a:pPr marL="0" marR="0" lvl="0" indent="0" algn="l" rtl="0">
                        <a:spcBef>
                          <a:spcPts val="0"/>
                        </a:spcBef>
                        <a:spcAft>
                          <a:spcPts val="0"/>
                        </a:spcAft>
                        <a:buNone/>
                      </a:pPr>
                      <a:endParaRPr dirty="0"/>
                    </a:p>
                  </a:txBody>
                  <a:tcPr marL="91450" marR="91450" marT="45725" marB="45725"/>
                </a:tc>
                <a:extLst>
                  <a:ext uri="{0D108BD9-81ED-4DB2-BD59-A6C34878D82A}">
                    <a16:rowId xmlns:a16="http://schemas.microsoft.com/office/drawing/2014/main" val="10000"/>
                  </a:ext>
                </a:extLst>
              </a:tr>
              <a:tr h="352600">
                <a:tc>
                  <a:txBody>
                    <a:bodyPr/>
                    <a:lstStyle/>
                    <a:p>
                      <a:pPr marL="0" marR="0" lvl="0" indent="0" algn="l" rtl="0">
                        <a:spcBef>
                          <a:spcPts val="0"/>
                        </a:spcBef>
                        <a:spcAft>
                          <a:spcPts val="0"/>
                        </a:spcAft>
                        <a:buNone/>
                      </a:pPr>
                      <a:r>
                        <a:rPr lang="en-US" sz="1400"/>
                        <a:t>Highlands and Islands</a:t>
                      </a:r>
                      <a:endParaRPr/>
                    </a:p>
                  </a:txBody>
                  <a:tcPr marL="91450" marR="91450" marT="45725" marB="45725"/>
                </a:tc>
                <a:tc>
                  <a:txBody>
                    <a:bodyPr/>
                    <a:lstStyle/>
                    <a:p>
                      <a:pPr marL="0" marR="0" lvl="0" indent="0" algn="ctr" rtl="0">
                        <a:spcBef>
                          <a:spcPts val="0"/>
                        </a:spcBef>
                        <a:spcAft>
                          <a:spcPts val="0"/>
                        </a:spcAft>
                        <a:buNone/>
                      </a:pPr>
                      <a:endParaRPr dirty="0"/>
                    </a:p>
                  </a:txBody>
                  <a:tcPr marL="91450" marR="91450" marT="45725" marB="45725"/>
                </a:tc>
                <a:extLst>
                  <a:ext uri="{0D108BD9-81ED-4DB2-BD59-A6C34878D82A}">
                    <a16:rowId xmlns:a16="http://schemas.microsoft.com/office/drawing/2014/main" val="10001"/>
                  </a:ext>
                </a:extLst>
              </a:tr>
              <a:tr h="352600">
                <a:tc>
                  <a:txBody>
                    <a:bodyPr/>
                    <a:lstStyle/>
                    <a:p>
                      <a:pPr marL="0" marR="0" lvl="0" indent="0" algn="l" rtl="0">
                        <a:spcBef>
                          <a:spcPts val="0"/>
                        </a:spcBef>
                        <a:spcAft>
                          <a:spcPts val="0"/>
                        </a:spcAft>
                        <a:buNone/>
                      </a:pPr>
                      <a:r>
                        <a:rPr lang="en-US" sz="1400"/>
                        <a:t>Eastern Scotland</a:t>
                      </a:r>
                      <a:endParaRPr/>
                    </a:p>
                  </a:txBody>
                  <a:tcPr marL="91450" marR="91450" marT="45725" marB="45725"/>
                </a:tc>
                <a:tc>
                  <a:txBody>
                    <a:bodyPr/>
                    <a:lstStyle/>
                    <a:p>
                      <a:pPr marL="0" marR="0" lvl="0" indent="0" algn="ctr" rtl="0">
                        <a:spcBef>
                          <a:spcPts val="0"/>
                        </a:spcBef>
                        <a:spcAft>
                          <a:spcPts val="0"/>
                        </a:spcAft>
                        <a:buNone/>
                      </a:pPr>
                      <a:endParaRPr dirty="0"/>
                    </a:p>
                  </a:txBody>
                  <a:tcPr marL="91450" marR="91450" marT="45725" marB="45725"/>
                </a:tc>
                <a:extLst>
                  <a:ext uri="{0D108BD9-81ED-4DB2-BD59-A6C34878D82A}">
                    <a16:rowId xmlns:a16="http://schemas.microsoft.com/office/drawing/2014/main" val="10002"/>
                  </a:ext>
                </a:extLst>
              </a:tr>
              <a:tr h="352600">
                <a:tc>
                  <a:txBody>
                    <a:bodyPr/>
                    <a:lstStyle/>
                    <a:p>
                      <a:pPr marL="0" marR="0" lvl="0" indent="0" algn="l" rtl="0">
                        <a:spcBef>
                          <a:spcPts val="0"/>
                        </a:spcBef>
                        <a:spcAft>
                          <a:spcPts val="0"/>
                        </a:spcAft>
                        <a:buNone/>
                      </a:pPr>
                      <a:r>
                        <a:rPr lang="en-US" sz="1400"/>
                        <a:t>Scotia</a:t>
                      </a:r>
                      <a:endParaRPr/>
                    </a:p>
                  </a:txBody>
                  <a:tcPr marL="91450" marR="91450" marT="45725" marB="45725"/>
                </a:tc>
                <a:tc>
                  <a:txBody>
                    <a:bodyPr/>
                    <a:lstStyle/>
                    <a:p>
                      <a:pPr marL="0" marR="0" lvl="0" indent="0" algn="ctr" rtl="0">
                        <a:spcBef>
                          <a:spcPts val="0"/>
                        </a:spcBef>
                        <a:spcAft>
                          <a:spcPts val="0"/>
                        </a:spcAft>
                        <a:buNone/>
                      </a:pPr>
                      <a:endParaRPr dirty="0"/>
                    </a:p>
                  </a:txBody>
                  <a:tcPr marL="91450" marR="91450" marT="45725" marB="45725"/>
                </a:tc>
                <a:extLst>
                  <a:ext uri="{0D108BD9-81ED-4DB2-BD59-A6C34878D82A}">
                    <a16:rowId xmlns:a16="http://schemas.microsoft.com/office/drawing/2014/main" val="10003"/>
                  </a:ext>
                </a:extLst>
              </a:tr>
              <a:tr h="434914">
                <a:tc>
                  <a:txBody>
                    <a:bodyPr/>
                    <a:lstStyle/>
                    <a:p>
                      <a:pPr marL="0" marR="0" lvl="0" indent="0" algn="l" rtl="0">
                        <a:spcBef>
                          <a:spcPts val="0"/>
                        </a:spcBef>
                        <a:spcAft>
                          <a:spcPts val="0"/>
                        </a:spcAft>
                        <a:buNone/>
                      </a:pPr>
                      <a:r>
                        <a:rPr lang="en-US" sz="1400"/>
                        <a:t>Glasgow</a:t>
                      </a:r>
                      <a:endParaRPr/>
                    </a:p>
                  </a:txBody>
                  <a:tcPr marL="91450" marR="91450" marT="45725" marB="45725"/>
                </a:tc>
                <a:tc>
                  <a:txBody>
                    <a:bodyPr/>
                    <a:lstStyle/>
                    <a:p>
                      <a:pPr marL="0" marR="0" lvl="0" indent="0" algn="ctr" rtl="0">
                        <a:spcBef>
                          <a:spcPts val="0"/>
                        </a:spcBef>
                        <a:spcAft>
                          <a:spcPts val="0"/>
                        </a:spcAft>
                        <a:buNone/>
                      </a:pPr>
                      <a:endParaRPr dirty="0"/>
                    </a:p>
                  </a:txBody>
                  <a:tcPr marL="91450" marR="91450" marT="45725" marB="45725"/>
                </a:tc>
                <a:extLst>
                  <a:ext uri="{0D108BD9-81ED-4DB2-BD59-A6C34878D82A}">
                    <a16:rowId xmlns:a16="http://schemas.microsoft.com/office/drawing/2014/main" val="10004"/>
                  </a:ext>
                </a:extLst>
              </a:tr>
              <a:tr h="352600">
                <a:tc>
                  <a:txBody>
                    <a:bodyPr/>
                    <a:lstStyle/>
                    <a:p>
                      <a:pPr marL="0" marR="0" lvl="0" indent="0" algn="l" rtl="0">
                        <a:spcBef>
                          <a:spcPts val="0"/>
                        </a:spcBef>
                        <a:spcAft>
                          <a:spcPts val="0"/>
                        </a:spcAft>
                        <a:buNone/>
                      </a:pPr>
                      <a:r>
                        <a:rPr lang="en-US" sz="1400"/>
                        <a:t>South West Scotland</a:t>
                      </a:r>
                      <a:endParaRPr/>
                    </a:p>
                  </a:txBody>
                  <a:tcPr marL="91450" marR="91450" marT="45725" marB="45725"/>
                </a:tc>
                <a:tc>
                  <a:txBody>
                    <a:bodyPr/>
                    <a:lstStyle/>
                    <a:p>
                      <a:pPr marL="0" marR="0" lvl="0" indent="0" algn="ctr" rtl="0">
                        <a:spcBef>
                          <a:spcPts val="0"/>
                        </a:spcBef>
                        <a:spcAft>
                          <a:spcPts val="0"/>
                        </a:spcAft>
                        <a:buNone/>
                      </a:pPr>
                      <a:endParaRPr dirty="0"/>
                    </a:p>
                  </a:txBody>
                  <a:tcPr marL="91450" marR="91450" marT="45725" marB="45725"/>
                </a:tc>
                <a:extLst>
                  <a:ext uri="{0D108BD9-81ED-4DB2-BD59-A6C34878D82A}">
                    <a16:rowId xmlns:a16="http://schemas.microsoft.com/office/drawing/2014/main" val="10005"/>
                  </a:ext>
                </a:extLst>
              </a:tr>
              <a:tr h="352600">
                <a:tc>
                  <a:txBody>
                    <a:bodyPr/>
                    <a:lstStyle/>
                    <a:p>
                      <a:pPr marL="0" marR="0" lvl="0" indent="0" algn="l" rtl="0">
                        <a:spcBef>
                          <a:spcPts val="0"/>
                        </a:spcBef>
                        <a:spcAft>
                          <a:spcPts val="0"/>
                        </a:spcAft>
                        <a:buNone/>
                      </a:pPr>
                      <a:r>
                        <a:rPr lang="en-US" sz="1400"/>
                        <a:t>North East</a:t>
                      </a:r>
                      <a:endParaRPr/>
                    </a:p>
                  </a:txBody>
                  <a:tcPr marL="91450" marR="91450" marT="45725" marB="45725"/>
                </a:tc>
                <a:tc>
                  <a:txBody>
                    <a:bodyPr/>
                    <a:lstStyle/>
                    <a:p>
                      <a:pPr marL="0" marR="0" lvl="0" indent="0" algn="ctr" rtl="0">
                        <a:spcBef>
                          <a:spcPts val="0"/>
                        </a:spcBef>
                        <a:spcAft>
                          <a:spcPts val="0"/>
                        </a:spcAft>
                        <a:buNone/>
                      </a:pPr>
                      <a:endParaRPr dirty="0"/>
                    </a:p>
                  </a:txBody>
                  <a:tcPr marL="91450" marR="91450" marT="45725" marB="45725"/>
                </a:tc>
                <a:extLst>
                  <a:ext uri="{0D108BD9-81ED-4DB2-BD59-A6C34878D82A}">
                    <a16:rowId xmlns:a16="http://schemas.microsoft.com/office/drawing/2014/main" val="10006"/>
                  </a:ext>
                </a:extLst>
              </a:tr>
              <a:tr h="352600">
                <a:tc>
                  <a:txBody>
                    <a:bodyPr/>
                    <a:lstStyle/>
                    <a:p>
                      <a:pPr marL="0" marR="0" lvl="0" indent="0" algn="l" rtl="0">
                        <a:spcBef>
                          <a:spcPts val="0"/>
                        </a:spcBef>
                        <a:spcAft>
                          <a:spcPts val="0"/>
                        </a:spcAft>
                        <a:buNone/>
                      </a:pPr>
                      <a:r>
                        <a:rPr lang="en-US" sz="1400"/>
                        <a:t>North West</a:t>
                      </a:r>
                      <a:endParaRPr/>
                    </a:p>
                  </a:txBody>
                  <a:tcPr marL="91450" marR="91450" marT="45725" marB="45725"/>
                </a:tc>
                <a:tc>
                  <a:txBody>
                    <a:bodyPr/>
                    <a:lstStyle/>
                    <a:p>
                      <a:pPr marL="0" marR="0" lvl="0" indent="0" algn="ctr" rtl="0">
                        <a:spcBef>
                          <a:spcPts val="0"/>
                        </a:spcBef>
                        <a:spcAft>
                          <a:spcPts val="0"/>
                        </a:spcAft>
                        <a:buNone/>
                      </a:pPr>
                      <a:endParaRPr dirty="0"/>
                    </a:p>
                  </a:txBody>
                  <a:tcPr marL="91450" marR="91450" marT="45725" marB="45725"/>
                </a:tc>
                <a:extLst>
                  <a:ext uri="{0D108BD9-81ED-4DB2-BD59-A6C34878D82A}">
                    <a16:rowId xmlns:a16="http://schemas.microsoft.com/office/drawing/2014/main" val="10007"/>
                  </a:ext>
                </a:extLst>
              </a:tr>
              <a:tr h="352600">
                <a:tc>
                  <a:txBody>
                    <a:bodyPr/>
                    <a:lstStyle/>
                    <a:p>
                      <a:pPr marL="0" marR="0" lvl="0" indent="0" algn="l" rtl="0">
                        <a:spcBef>
                          <a:spcPts val="0"/>
                        </a:spcBef>
                        <a:spcAft>
                          <a:spcPts val="0"/>
                        </a:spcAft>
                        <a:buNone/>
                      </a:pPr>
                      <a:r>
                        <a:rPr lang="en-US" sz="1400"/>
                        <a:t>Midlands</a:t>
                      </a:r>
                      <a:endParaRPr/>
                    </a:p>
                  </a:txBody>
                  <a:tcPr marL="91450" marR="91450" marT="45725" marB="45725"/>
                </a:tc>
                <a:tc>
                  <a:txBody>
                    <a:bodyPr/>
                    <a:lstStyle/>
                    <a:p>
                      <a:pPr marL="0" marR="0" lvl="0" indent="0" algn="ctr" rtl="0">
                        <a:spcBef>
                          <a:spcPts val="0"/>
                        </a:spcBef>
                        <a:spcAft>
                          <a:spcPts val="0"/>
                        </a:spcAft>
                        <a:buNone/>
                      </a:pPr>
                      <a:endParaRPr dirty="0"/>
                    </a:p>
                  </a:txBody>
                  <a:tcPr marL="91450" marR="91450" marT="45725" marB="45725"/>
                </a:tc>
                <a:extLst>
                  <a:ext uri="{0D108BD9-81ED-4DB2-BD59-A6C34878D82A}">
                    <a16:rowId xmlns:a16="http://schemas.microsoft.com/office/drawing/2014/main" val="10008"/>
                  </a:ext>
                </a:extLst>
              </a:tr>
              <a:tr h="352600">
                <a:tc>
                  <a:txBody>
                    <a:bodyPr/>
                    <a:lstStyle/>
                    <a:p>
                      <a:pPr marL="0" marR="0" lvl="0" indent="0" algn="l" rtl="0">
                        <a:spcBef>
                          <a:spcPts val="0"/>
                        </a:spcBef>
                        <a:spcAft>
                          <a:spcPts val="0"/>
                        </a:spcAft>
                        <a:buNone/>
                      </a:pPr>
                      <a:r>
                        <a:rPr lang="en-US" sz="1400"/>
                        <a:t>Eastern</a:t>
                      </a:r>
                      <a:endParaRPr/>
                    </a:p>
                  </a:txBody>
                  <a:tcPr marL="91450" marR="91450" marT="45725" marB="45725"/>
                </a:tc>
                <a:tc>
                  <a:txBody>
                    <a:bodyPr/>
                    <a:lstStyle/>
                    <a:p>
                      <a:pPr marL="0" marR="0" lvl="0" indent="0" algn="ctr" rtl="0">
                        <a:spcBef>
                          <a:spcPts val="0"/>
                        </a:spcBef>
                        <a:spcAft>
                          <a:spcPts val="0"/>
                        </a:spcAft>
                        <a:buNone/>
                      </a:pPr>
                      <a:endParaRPr dirty="0"/>
                    </a:p>
                  </a:txBody>
                  <a:tcPr marL="91450" marR="91450" marT="45725" marB="45725"/>
                </a:tc>
                <a:extLst>
                  <a:ext uri="{0D108BD9-81ED-4DB2-BD59-A6C34878D82A}">
                    <a16:rowId xmlns:a16="http://schemas.microsoft.com/office/drawing/2014/main" val="10009"/>
                  </a:ext>
                </a:extLst>
              </a:tr>
              <a:tr h="352600">
                <a:tc>
                  <a:txBody>
                    <a:bodyPr/>
                    <a:lstStyle/>
                    <a:p>
                      <a:pPr marL="0" marR="0" lvl="0" indent="0" algn="l" rtl="0">
                        <a:spcBef>
                          <a:spcPts val="0"/>
                        </a:spcBef>
                        <a:spcAft>
                          <a:spcPts val="0"/>
                        </a:spcAft>
                        <a:buNone/>
                      </a:pPr>
                      <a:r>
                        <a:rPr lang="en-US" sz="1400"/>
                        <a:t>Wales and Borders</a:t>
                      </a:r>
                      <a:endParaRPr/>
                    </a:p>
                  </a:txBody>
                  <a:tcPr marL="91450" marR="91450" marT="45725" marB="45725"/>
                </a:tc>
                <a:tc>
                  <a:txBody>
                    <a:bodyPr/>
                    <a:lstStyle/>
                    <a:p>
                      <a:pPr marL="0" marR="0" lvl="0" indent="0" algn="ctr" rtl="0">
                        <a:spcBef>
                          <a:spcPts val="0"/>
                        </a:spcBef>
                        <a:spcAft>
                          <a:spcPts val="0"/>
                        </a:spcAft>
                        <a:buNone/>
                      </a:pPr>
                      <a:endParaRPr dirty="0"/>
                    </a:p>
                  </a:txBody>
                  <a:tcPr marL="91450" marR="91450" marT="45725" marB="45725"/>
                </a:tc>
                <a:extLst>
                  <a:ext uri="{0D108BD9-81ED-4DB2-BD59-A6C34878D82A}">
                    <a16:rowId xmlns:a16="http://schemas.microsoft.com/office/drawing/2014/main" val="10010"/>
                  </a:ext>
                </a:extLst>
              </a:tr>
              <a:tr h="352600">
                <a:tc>
                  <a:txBody>
                    <a:bodyPr/>
                    <a:lstStyle/>
                    <a:p>
                      <a:pPr marL="0" marR="0" lvl="0" indent="0" algn="l" rtl="0">
                        <a:spcBef>
                          <a:spcPts val="0"/>
                        </a:spcBef>
                        <a:spcAft>
                          <a:spcPts val="0"/>
                        </a:spcAft>
                        <a:buNone/>
                      </a:pPr>
                      <a:r>
                        <a:rPr lang="en-US" sz="1400"/>
                        <a:t>South Midlands</a:t>
                      </a:r>
                      <a:endParaRPr/>
                    </a:p>
                  </a:txBody>
                  <a:tcPr marL="91450" marR="91450" marT="45725" marB="45725"/>
                </a:tc>
                <a:tc>
                  <a:txBody>
                    <a:bodyPr/>
                    <a:lstStyle/>
                    <a:p>
                      <a:pPr marL="0" marR="0" lvl="0" indent="0" algn="ctr" rtl="0">
                        <a:spcBef>
                          <a:spcPts val="0"/>
                        </a:spcBef>
                        <a:spcAft>
                          <a:spcPts val="0"/>
                        </a:spcAft>
                        <a:buNone/>
                      </a:pPr>
                      <a:endParaRPr dirty="0"/>
                    </a:p>
                  </a:txBody>
                  <a:tcPr marL="91450" marR="91450" marT="45725" marB="45725"/>
                </a:tc>
                <a:extLst>
                  <a:ext uri="{0D108BD9-81ED-4DB2-BD59-A6C34878D82A}">
                    <a16:rowId xmlns:a16="http://schemas.microsoft.com/office/drawing/2014/main" val="10011"/>
                  </a:ext>
                </a:extLst>
              </a:tr>
              <a:tr h="352600">
                <a:tc>
                  <a:txBody>
                    <a:bodyPr/>
                    <a:lstStyle/>
                    <a:p>
                      <a:pPr marL="0" marR="0" lvl="0" indent="0" algn="l" rtl="0">
                        <a:spcBef>
                          <a:spcPts val="0"/>
                        </a:spcBef>
                        <a:spcAft>
                          <a:spcPts val="0"/>
                        </a:spcAft>
                        <a:buNone/>
                      </a:pPr>
                      <a:r>
                        <a:rPr lang="en-US" sz="1400"/>
                        <a:t>London South</a:t>
                      </a:r>
                      <a:endParaRPr/>
                    </a:p>
                  </a:txBody>
                  <a:tcPr marL="91450" marR="91450" marT="45725" marB="45725"/>
                </a:tc>
                <a:tc>
                  <a:txBody>
                    <a:bodyPr/>
                    <a:lstStyle/>
                    <a:p>
                      <a:pPr marL="0" marR="0" lvl="0" indent="0" algn="ctr" rtl="0">
                        <a:spcBef>
                          <a:spcPts val="0"/>
                        </a:spcBef>
                        <a:spcAft>
                          <a:spcPts val="0"/>
                        </a:spcAft>
                        <a:buNone/>
                      </a:pPr>
                      <a:endParaRPr dirty="0"/>
                    </a:p>
                  </a:txBody>
                  <a:tcPr marL="91450" marR="91450" marT="45725" marB="45725"/>
                </a:tc>
                <a:extLst>
                  <a:ext uri="{0D108BD9-81ED-4DB2-BD59-A6C34878D82A}">
                    <a16:rowId xmlns:a16="http://schemas.microsoft.com/office/drawing/2014/main" val="10012"/>
                  </a:ext>
                </a:extLst>
              </a:tr>
              <a:tr h="352600">
                <a:tc>
                  <a:txBody>
                    <a:bodyPr/>
                    <a:lstStyle/>
                    <a:p>
                      <a:pPr marL="0" marR="0" lvl="0" indent="0" algn="l" rtl="0">
                        <a:spcBef>
                          <a:spcPts val="0"/>
                        </a:spcBef>
                        <a:spcAft>
                          <a:spcPts val="0"/>
                        </a:spcAft>
                        <a:buNone/>
                      </a:pPr>
                      <a:r>
                        <a:rPr lang="en-US" sz="1400"/>
                        <a:t>London North</a:t>
                      </a:r>
                      <a:endParaRPr/>
                    </a:p>
                  </a:txBody>
                  <a:tcPr marL="91450" marR="91450" marT="45725" marB="45725"/>
                </a:tc>
                <a:tc>
                  <a:txBody>
                    <a:bodyPr/>
                    <a:lstStyle/>
                    <a:p>
                      <a:pPr marL="0" marR="0" lvl="0" indent="0" algn="ctr" rtl="0">
                        <a:spcBef>
                          <a:spcPts val="0"/>
                        </a:spcBef>
                        <a:spcAft>
                          <a:spcPts val="0"/>
                        </a:spcAft>
                        <a:buNone/>
                      </a:pPr>
                      <a:endParaRPr dirty="0"/>
                    </a:p>
                  </a:txBody>
                  <a:tcPr marL="91450" marR="91450" marT="45725" marB="45725"/>
                </a:tc>
                <a:extLst>
                  <a:ext uri="{0D108BD9-81ED-4DB2-BD59-A6C34878D82A}">
                    <a16:rowId xmlns:a16="http://schemas.microsoft.com/office/drawing/2014/main" val="10013"/>
                  </a:ext>
                </a:extLst>
              </a:tr>
              <a:tr h="352600">
                <a:tc>
                  <a:txBody>
                    <a:bodyPr/>
                    <a:lstStyle/>
                    <a:p>
                      <a:pPr marL="0" marR="0" lvl="0" indent="0" algn="l" rtl="0">
                        <a:spcBef>
                          <a:spcPts val="0"/>
                        </a:spcBef>
                        <a:spcAft>
                          <a:spcPts val="0"/>
                        </a:spcAft>
                        <a:buNone/>
                      </a:pPr>
                      <a:r>
                        <a:rPr lang="en-US" sz="1400"/>
                        <a:t>South East</a:t>
                      </a:r>
                      <a:endParaRPr/>
                    </a:p>
                  </a:txBody>
                  <a:tcPr marL="91450" marR="91450" marT="45725" marB="45725"/>
                </a:tc>
                <a:tc>
                  <a:txBody>
                    <a:bodyPr/>
                    <a:lstStyle/>
                    <a:p>
                      <a:pPr marL="0" marR="0" lvl="0" indent="0" algn="ctr" rtl="0">
                        <a:spcBef>
                          <a:spcPts val="0"/>
                        </a:spcBef>
                        <a:spcAft>
                          <a:spcPts val="0"/>
                        </a:spcAft>
                        <a:buNone/>
                      </a:pPr>
                      <a:endParaRPr dirty="0"/>
                    </a:p>
                  </a:txBody>
                  <a:tcPr marL="91450" marR="91450" marT="45725" marB="45725"/>
                </a:tc>
                <a:extLst>
                  <a:ext uri="{0D108BD9-81ED-4DB2-BD59-A6C34878D82A}">
                    <a16:rowId xmlns:a16="http://schemas.microsoft.com/office/drawing/2014/main" val="10014"/>
                  </a:ext>
                </a:extLst>
              </a:tr>
              <a:tr h="352600">
                <a:tc>
                  <a:txBody>
                    <a:bodyPr/>
                    <a:lstStyle/>
                    <a:p>
                      <a:pPr marL="0" marR="0" lvl="0" indent="0" algn="l" rtl="0">
                        <a:spcBef>
                          <a:spcPts val="0"/>
                        </a:spcBef>
                        <a:spcAft>
                          <a:spcPts val="0"/>
                        </a:spcAft>
                        <a:buNone/>
                      </a:pPr>
                      <a:r>
                        <a:rPr lang="en-US" sz="1400"/>
                        <a:t>South West</a:t>
                      </a:r>
                      <a:endParaRPr/>
                    </a:p>
                  </a:txBody>
                  <a:tcPr marL="91450" marR="91450" marT="45725" marB="45725"/>
                </a:tc>
                <a:tc>
                  <a:txBody>
                    <a:bodyPr/>
                    <a:lstStyle/>
                    <a:p>
                      <a:pPr marL="0" marR="0" lvl="0" indent="0" algn="ctr" rtl="0">
                        <a:spcBef>
                          <a:spcPts val="0"/>
                        </a:spcBef>
                        <a:spcAft>
                          <a:spcPts val="0"/>
                        </a:spcAft>
                        <a:buNone/>
                      </a:pPr>
                      <a:endParaRPr dirty="0"/>
                    </a:p>
                  </a:txBody>
                  <a:tcPr marL="91450" marR="91450" marT="45725" marB="45725"/>
                </a:tc>
                <a:extLst>
                  <a:ext uri="{0D108BD9-81ED-4DB2-BD59-A6C34878D82A}">
                    <a16:rowId xmlns:a16="http://schemas.microsoft.com/office/drawing/2014/main" val="10015"/>
                  </a:ext>
                </a:extLst>
              </a:tr>
              <a:tr h="352600">
                <a:tc>
                  <a:txBody>
                    <a:bodyPr/>
                    <a:lstStyle/>
                    <a:p>
                      <a:pPr marL="0" marR="0" lvl="0" indent="0" algn="l" rtl="0">
                        <a:spcBef>
                          <a:spcPts val="0"/>
                        </a:spcBef>
                        <a:spcAft>
                          <a:spcPts val="0"/>
                        </a:spcAft>
                        <a:buNone/>
                      </a:pPr>
                      <a:r>
                        <a:rPr lang="en-US" sz="1400"/>
                        <a:t>Continental European</a:t>
                      </a:r>
                      <a:endParaRPr/>
                    </a:p>
                  </a:txBody>
                  <a:tcPr marL="91450" marR="91450" marT="45725" marB="45725"/>
                </a:tc>
                <a:tc>
                  <a:txBody>
                    <a:bodyPr/>
                    <a:lstStyle/>
                    <a:p>
                      <a:pPr marL="0" marR="0" lvl="0" indent="0" algn="ctr" rtl="0">
                        <a:spcBef>
                          <a:spcPts val="0"/>
                        </a:spcBef>
                        <a:spcAft>
                          <a:spcPts val="0"/>
                        </a:spcAft>
                        <a:buNone/>
                      </a:pPr>
                      <a:endParaRPr dirty="0"/>
                    </a:p>
                  </a:txBody>
                  <a:tcPr marL="91450" marR="91450" marT="45725" marB="45725"/>
                </a:tc>
                <a:extLst>
                  <a:ext uri="{0D108BD9-81ED-4DB2-BD59-A6C34878D82A}">
                    <a16:rowId xmlns:a16="http://schemas.microsoft.com/office/drawing/2014/main" val="10016"/>
                  </a:ext>
                </a:extLst>
              </a:tr>
            </a:tbl>
          </a:graphicData>
        </a:graphic>
      </p:graphicFrame>
      <p:pic>
        <p:nvPicPr>
          <p:cNvPr id="191" name="Google Shape;191;p23"/>
          <p:cNvPicPr preferRelativeResize="0"/>
          <p:nvPr/>
        </p:nvPicPr>
        <p:blipFill rotWithShape="1">
          <a:blip r:embed="rId4">
            <a:alphaModFix/>
          </a:blip>
          <a:srcRect/>
          <a:stretch/>
        </p:blipFill>
        <p:spPr>
          <a:xfrm>
            <a:off x="9939955" y="293511"/>
            <a:ext cx="2173023" cy="2156178"/>
          </a:xfrm>
          <a:prstGeom prst="rect">
            <a:avLst/>
          </a:prstGeom>
          <a:noFill/>
          <a:ln>
            <a:noFill/>
          </a:ln>
        </p:spPr>
      </p:pic>
      <p:sp>
        <p:nvSpPr>
          <p:cNvPr id="192" name="Google Shape;192;p23"/>
          <p:cNvSpPr/>
          <p:nvPr/>
        </p:nvSpPr>
        <p:spPr>
          <a:xfrm>
            <a:off x="8534399" y="2630309"/>
            <a:ext cx="1695452" cy="1778003"/>
          </a:xfrm>
          <a:prstGeom prst="sun">
            <a:avLst>
              <a:gd name="adj" fmla="val 25000"/>
            </a:avLst>
          </a:prstGeom>
          <a:solidFill>
            <a:schemeClr val="accent1"/>
          </a:solidFill>
          <a:ln w="19050" cap="rnd"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2000"/>
                                        <p:tgtEl>
                                          <p:spTgt spid="18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9"/>
                                        </p:tgtEl>
                                        <p:attrNameLst>
                                          <p:attrName>style.visibility</p:attrName>
                                        </p:attrNameLst>
                                      </p:cBhvr>
                                      <p:to>
                                        <p:strVal val="visible"/>
                                      </p:to>
                                    </p:set>
                                    <p:anim calcmode="lin" valueType="num">
                                      <p:cBhvr additive="base">
                                        <p:cTn id="12" dur="500"/>
                                        <p:tgtEl>
                                          <p:spTgt spid="18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0"/>
                                        </p:tgtEl>
                                        <p:attrNameLst>
                                          <p:attrName>style.visibility</p:attrName>
                                        </p:attrNameLst>
                                      </p:cBhvr>
                                      <p:to>
                                        <p:strVal val="visible"/>
                                      </p:to>
                                    </p:set>
                                    <p:anim calcmode="lin" valueType="num">
                                      <p:cBhvr additive="base">
                                        <p:cTn id="17" dur="500"/>
                                        <p:tgtEl>
                                          <p:spTgt spid="19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92"/>
                                        </p:tgtEl>
                                        <p:attrNameLst>
                                          <p:attrName>style.visibility</p:attrName>
                                        </p:attrNameLst>
                                      </p:cBhvr>
                                      <p:to>
                                        <p:strVal val="visible"/>
                                      </p:to>
                                    </p:set>
                                    <p:anim calcmode="lin" valueType="num">
                                      <p:cBhvr additive="base">
                                        <p:cTn id="22" dur="500"/>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Trebuchet MS"/>
              <a:buNone/>
            </a:pPr>
            <a:r>
              <a:rPr lang="en-US" sz="3600" b="0" i="0" u="none" strike="noStrike" cap="none">
                <a:solidFill>
                  <a:schemeClr val="accent1"/>
                </a:solidFill>
                <a:latin typeface="Trebuchet MS"/>
                <a:ea typeface="Trebuchet MS"/>
                <a:cs typeface="Trebuchet MS"/>
                <a:sym typeface="Trebuchet MS"/>
              </a:rPr>
              <a:t>The Employment Sub-Committee – What do we do?</a:t>
            </a:r>
            <a:endParaRPr/>
          </a:p>
        </p:txBody>
      </p:sp>
      <p:sp>
        <p:nvSpPr>
          <p:cNvPr id="208" name="Google Shape;208;p25"/>
          <p:cNvSpPr txBox="1">
            <a:spLocks noGrp="1"/>
          </p:cNvSpPr>
          <p:nvPr>
            <p:ph type="body" idx="1"/>
          </p:nvPr>
        </p:nvSpPr>
        <p:spPr>
          <a:xfrm>
            <a:off x="677333" y="1930401"/>
            <a:ext cx="8963377" cy="440266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1440"/>
              <a:buFont typeface="Noto Sans Symbols"/>
              <a:buChar char="▶"/>
            </a:pPr>
            <a:r>
              <a:rPr lang="en-US" sz="1800" b="0" i="0" u="none" strike="noStrike" cap="none" dirty="0">
                <a:solidFill>
                  <a:srgbClr val="3F3F3F"/>
                </a:solidFill>
                <a:latin typeface="Trebuchet MS"/>
                <a:ea typeface="Trebuchet MS"/>
                <a:cs typeface="Trebuchet MS"/>
                <a:sym typeface="Trebuchet MS"/>
              </a:rPr>
              <a:t>Establish and maintain good relations with professionals and professional bodies connected within Employment.</a:t>
            </a:r>
            <a:endParaRPr dirty="0"/>
          </a:p>
          <a:p>
            <a:pPr marL="342900" marR="0" lvl="0" indent="-342900" algn="l" rtl="0">
              <a:spcBef>
                <a:spcPts val="1000"/>
              </a:spcBef>
              <a:spcAft>
                <a:spcPts val="0"/>
              </a:spcAft>
              <a:buClr>
                <a:schemeClr val="accent1"/>
              </a:buClr>
              <a:buSzPts val="1440"/>
              <a:buFont typeface="Noto Sans Symbols"/>
              <a:buChar char="▶"/>
            </a:pPr>
            <a:r>
              <a:rPr lang="en-US" sz="1800" b="0" i="0" u="none" strike="noStrike" cap="none" dirty="0">
                <a:solidFill>
                  <a:srgbClr val="3F3F3F"/>
                </a:solidFill>
                <a:latin typeface="Trebuchet MS"/>
                <a:ea typeface="Trebuchet MS"/>
                <a:cs typeface="Trebuchet MS"/>
                <a:sym typeface="Trebuchet MS"/>
              </a:rPr>
              <a:t>Offer support and advice to ELO’s. </a:t>
            </a:r>
            <a:endParaRPr dirty="0"/>
          </a:p>
          <a:p>
            <a:pPr marL="342900" marR="0" lvl="0" indent="-342900" algn="l" rtl="0">
              <a:spcBef>
                <a:spcPts val="1000"/>
              </a:spcBef>
              <a:spcAft>
                <a:spcPts val="0"/>
              </a:spcAft>
              <a:buClr>
                <a:schemeClr val="accent1"/>
              </a:buClr>
              <a:buSzPts val="1440"/>
              <a:buFont typeface="Noto Sans Symbols"/>
              <a:buChar char="▶"/>
            </a:pPr>
            <a:r>
              <a:rPr lang="en-US" sz="1800" b="0" i="0" u="none" strike="noStrike" cap="none" dirty="0">
                <a:solidFill>
                  <a:srgbClr val="3F3F3F"/>
                </a:solidFill>
                <a:latin typeface="Trebuchet MS"/>
                <a:ea typeface="Trebuchet MS"/>
                <a:cs typeface="Trebuchet MS"/>
                <a:sym typeface="Trebuchet MS"/>
              </a:rPr>
              <a:t>Help promote and encourage the appointment of Liaison Officers.</a:t>
            </a:r>
            <a:endParaRPr dirty="0"/>
          </a:p>
          <a:p>
            <a:pPr marL="342900" marR="0" lvl="0" indent="-342900" algn="l" rtl="0">
              <a:spcBef>
                <a:spcPts val="1000"/>
              </a:spcBef>
              <a:spcAft>
                <a:spcPts val="0"/>
              </a:spcAft>
              <a:buClr>
                <a:schemeClr val="accent1"/>
              </a:buClr>
              <a:buSzPts val="1440"/>
              <a:buFont typeface="Noto Sans Symbols"/>
              <a:buChar char="▶"/>
            </a:pPr>
            <a:r>
              <a:rPr lang="en-US" sz="1800" b="0" i="0" u="none" strike="noStrike" cap="none" dirty="0">
                <a:solidFill>
                  <a:srgbClr val="3F3F3F"/>
                </a:solidFill>
                <a:latin typeface="Trebuchet MS"/>
                <a:ea typeface="Trebuchet MS"/>
                <a:cs typeface="Trebuchet MS"/>
                <a:sym typeface="Trebuchet MS"/>
              </a:rPr>
              <a:t>Review and update literature, media resources and guidelines as necessary.</a:t>
            </a:r>
            <a:endParaRPr dirty="0"/>
          </a:p>
          <a:p>
            <a:pPr marL="342900" marR="0" lvl="0" indent="-342900" algn="l" rtl="0">
              <a:spcBef>
                <a:spcPts val="1000"/>
              </a:spcBef>
              <a:spcAft>
                <a:spcPts val="0"/>
              </a:spcAft>
              <a:buClr>
                <a:schemeClr val="accent1"/>
              </a:buClr>
              <a:buSzPts val="1440"/>
              <a:buFont typeface="Noto Sans Symbols"/>
              <a:buChar char="▶"/>
            </a:pPr>
            <a:r>
              <a:rPr lang="en-US" sz="1800" b="0" i="0" u="none" strike="noStrike" cap="none" dirty="0" err="1">
                <a:solidFill>
                  <a:srgbClr val="3F3F3F"/>
                </a:solidFill>
                <a:latin typeface="Trebuchet MS"/>
                <a:ea typeface="Trebuchet MS"/>
                <a:cs typeface="Trebuchet MS"/>
                <a:sym typeface="Trebuchet MS"/>
              </a:rPr>
              <a:t>Organise</a:t>
            </a:r>
            <a:r>
              <a:rPr lang="en-US" sz="1800" b="0" i="0" u="none" strike="noStrike" cap="none" dirty="0">
                <a:solidFill>
                  <a:srgbClr val="3F3F3F"/>
                </a:solidFill>
                <a:latin typeface="Trebuchet MS"/>
                <a:ea typeface="Trebuchet MS"/>
                <a:cs typeface="Trebuchet MS"/>
                <a:sym typeface="Trebuchet MS"/>
              </a:rPr>
              <a:t> the annual Regional Liaison Officers meeting held in York. The purpose is to inform the Fellowship what we are doing</a:t>
            </a:r>
            <a:endParaRPr dirty="0"/>
          </a:p>
          <a:p>
            <a:pPr marL="342900" marR="0" lvl="0" indent="-342900" algn="l" rtl="0">
              <a:spcBef>
                <a:spcPts val="1000"/>
              </a:spcBef>
              <a:spcAft>
                <a:spcPts val="0"/>
              </a:spcAft>
              <a:buClr>
                <a:schemeClr val="accent1"/>
              </a:buClr>
              <a:buSzPts val="1440"/>
              <a:buFont typeface="Noto Sans Symbols"/>
              <a:buChar char="▶"/>
            </a:pPr>
            <a:r>
              <a:rPr lang="en-US" sz="1800" b="0" i="0" u="none" strike="noStrike" cap="none" dirty="0">
                <a:solidFill>
                  <a:srgbClr val="3F3F3F"/>
                </a:solidFill>
                <a:latin typeface="Trebuchet MS"/>
                <a:ea typeface="Trebuchet MS"/>
                <a:cs typeface="Trebuchet MS"/>
                <a:sym typeface="Trebuchet MS"/>
              </a:rPr>
              <a:t>Develop, update and maintain a resource pack for all ELO’s</a:t>
            </a:r>
            <a:endParaRPr dirty="0"/>
          </a:p>
          <a:p>
            <a:pPr marL="342900" marR="0" lvl="0" indent="-342900" algn="l" rtl="0">
              <a:spcBef>
                <a:spcPts val="1000"/>
              </a:spcBef>
              <a:spcAft>
                <a:spcPts val="0"/>
              </a:spcAft>
              <a:buClr>
                <a:schemeClr val="accent1"/>
              </a:buClr>
              <a:buSzPts val="1440"/>
              <a:buFont typeface="Noto Sans Symbols"/>
              <a:buChar char="▶"/>
            </a:pPr>
            <a:r>
              <a:rPr lang="en-US" sz="1800" b="0" i="0" u="none" strike="noStrike" cap="none" dirty="0">
                <a:solidFill>
                  <a:srgbClr val="3F3F3F"/>
                </a:solidFill>
                <a:latin typeface="Trebuchet MS"/>
                <a:ea typeface="Trebuchet MS"/>
                <a:cs typeface="Trebuchet MS"/>
                <a:sym typeface="Trebuchet MS"/>
              </a:rPr>
              <a:t>Produce a bi-annually E-letter – Hello ELO</a:t>
            </a:r>
            <a:endParaRPr dirty="0"/>
          </a:p>
          <a:p>
            <a:pPr marL="342900" marR="0" lvl="0" indent="-342900" algn="l" rtl="0">
              <a:spcBef>
                <a:spcPts val="1000"/>
              </a:spcBef>
              <a:spcAft>
                <a:spcPts val="0"/>
              </a:spcAft>
              <a:buClr>
                <a:schemeClr val="accent1"/>
              </a:buClr>
              <a:buSzPts val="1440"/>
              <a:buFont typeface="Noto Sans Symbols"/>
              <a:buChar char="▶"/>
            </a:pPr>
            <a:r>
              <a:rPr lang="en-US" sz="1800" b="0" i="0" u="none" strike="noStrike" cap="none" dirty="0">
                <a:solidFill>
                  <a:srgbClr val="3F3F3F"/>
                </a:solidFill>
                <a:latin typeface="Trebuchet MS"/>
                <a:ea typeface="Trebuchet MS"/>
                <a:cs typeface="Trebuchet MS"/>
                <a:sym typeface="Trebuchet MS"/>
              </a:rPr>
              <a:t>Be responsible for the Employment section on the AA GB website</a:t>
            </a:r>
            <a:endParaRPr dirty="0"/>
          </a:p>
          <a:p>
            <a:pPr marL="342900" marR="0" lvl="0" indent="-342900" algn="l" rtl="0">
              <a:spcBef>
                <a:spcPts val="1000"/>
              </a:spcBef>
              <a:spcAft>
                <a:spcPts val="0"/>
              </a:spcAft>
              <a:buClr>
                <a:schemeClr val="accent1"/>
              </a:buClr>
              <a:buSzPts val="1440"/>
              <a:buFont typeface="Noto Sans Symbols"/>
              <a:buChar char="▶"/>
            </a:pPr>
            <a:r>
              <a:rPr lang="en-US" sz="1800" b="0" i="0" u="none" strike="noStrike" cap="none" dirty="0">
                <a:solidFill>
                  <a:srgbClr val="3F3F3F"/>
                </a:solidFill>
                <a:latin typeface="Trebuchet MS"/>
                <a:ea typeface="Trebuchet MS"/>
                <a:cs typeface="Trebuchet MS"/>
                <a:sym typeface="Trebuchet MS"/>
              </a:rPr>
              <a:t>Promote good communication with the Board</a:t>
            </a:r>
            <a:endParaRPr dirty="0"/>
          </a:p>
          <a:p>
            <a:pPr marL="342900" marR="0" lvl="0" indent="-251459" algn="l" rtl="0">
              <a:spcBef>
                <a:spcPts val="1000"/>
              </a:spcBef>
              <a:spcAft>
                <a:spcPts val="0"/>
              </a:spcAft>
              <a:buClr>
                <a:schemeClr val="accent1"/>
              </a:buClr>
              <a:buSzPts val="1440"/>
              <a:buFont typeface="Noto Sans Symbols"/>
              <a:buNone/>
            </a:pPr>
            <a:endParaRPr sz="1800" b="0" i="0" u="none" strike="noStrike" cap="none" dirty="0">
              <a:solidFill>
                <a:srgbClr val="3F3F3F"/>
              </a:solidFill>
              <a:latin typeface="Trebuchet MS"/>
              <a:ea typeface="Trebuchet MS"/>
              <a:cs typeface="Trebuchet MS"/>
              <a:sym typeface="Trebuchet MS"/>
            </a:endParaRPr>
          </a:p>
        </p:txBody>
      </p:sp>
      <p:pic>
        <p:nvPicPr>
          <p:cNvPr id="209" name="Google Shape;209;p25"/>
          <p:cNvPicPr preferRelativeResize="0"/>
          <p:nvPr/>
        </p:nvPicPr>
        <p:blipFill rotWithShape="1">
          <a:blip r:embed="rId3">
            <a:alphaModFix/>
          </a:blip>
          <a:srcRect/>
          <a:stretch/>
        </p:blipFill>
        <p:spPr>
          <a:xfrm>
            <a:off x="9939955" y="293511"/>
            <a:ext cx="2173023" cy="21561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1000"/>
                                        <p:tgtEl>
                                          <p:spTgt spid="2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8">
                                            <p:txEl>
                                              <p:pRg st="0" end="0"/>
                                            </p:txEl>
                                          </p:spTgt>
                                        </p:tgtEl>
                                        <p:attrNameLst>
                                          <p:attrName>style.visibility</p:attrName>
                                        </p:attrNameLst>
                                      </p:cBhvr>
                                      <p:to>
                                        <p:strVal val="visible"/>
                                      </p:to>
                                    </p:set>
                                    <p:animEffect transition="in" filter="fade">
                                      <p:cBhvr>
                                        <p:cTn id="12" dur="1000"/>
                                        <p:tgtEl>
                                          <p:spTgt spid="20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8">
                                            <p:txEl>
                                              <p:pRg st="1" end="1"/>
                                            </p:txEl>
                                          </p:spTgt>
                                        </p:tgtEl>
                                        <p:attrNameLst>
                                          <p:attrName>style.visibility</p:attrName>
                                        </p:attrNameLst>
                                      </p:cBhvr>
                                      <p:to>
                                        <p:strVal val="visible"/>
                                      </p:to>
                                    </p:set>
                                    <p:animEffect transition="in" filter="fade">
                                      <p:cBhvr>
                                        <p:cTn id="17" dur="1000"/>
                                        <p:tgtEl>
                                          <p:spTgt spid="20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8">
                                            <p:txEl>
                                              <p:pRg st="2" end="2"/>
                                            </p:txEl>
                                          </p:spTgt>
                                        </p:tgtEl>
                                        <p:attrNameLst>
                                          <p:attrName>style.visibility</p:attrName>
                                        </p:attrNameLst>
                                      </p:cBhvr>
                                      <p:to>
                                        <p:strVal val="visible"/>
                                      </p:to>
                                    </p:set>
                                    <p:animEffect transition="in" filter="fade">
                                      <p:cBhvr>
                                        <p:cTn id="22" dur="1000"/>
                                        <p:tgtEl>
                                          <p:spTgt spid="20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8">
                                            <p:txEl>
                                              <p:pRg st="3" end="3"/>
                                            </p:txEl>
                                          </p:spTgt>
                                        </p:tgtEl>
                                        <p:attrNameLst>
                                          <p:attrName>style.visibility</p:attrName>
                                        </p:attrNameLst>
                                      </p:cBhvr>
                                      <p:to>
                                        <p:strVal val="visible"/>
                                      </p:to>
                                    </p:set>
                                    <p:animEffect transition="in" filter="fade">
                                      <p:cBhvr>
                                        <p:cTn id="27" dur="1000"/>
                                        <p:tgtEl>
                                          <p:spTgt spid="20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8">
                                            <p:txEl>
                                              <p:pRg st="4" end="4"/>
                                            </p:txEl>
                                          </p:spTgt>
                                        </p:tgtEl>
                                        <p:attrNameLst>
                                          <p:attrName>style.visibility</p:attrName>
                                        </p:attrNameLst>
                                      </p:cBhvr>
                                      <p:to>
                                        <p:strVal val="visible"/>
                                      </p:to>
                                    </p:set>
                                    <p:animEffect transition="in" filter="fade">
                                      <p:cBhvr>
                                        <p:cTn id="32" dur="1000"/>
                                        <p:tgtEl>
                                          <p:spTgt spid="20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8">
                                            <p:txEl>
                                              <p:pRg st="5" end="5"/>
                                            </p:txEl>
                                          </p:spTgt>
                                        </p:tgtEl>
                                        <p:attrNameLst>
                                          <p:attrName>style.visibility</p:attrName>
                                        </p:attrNameLst>
                                      </p:cBhvr>
                                      <p:to>
                                        <p:strVal val="visible"/>
                                      </p:to>
                                    </p:set>
                                    <p:animEffect transition="in" filter="fade">
                                      <p:cBhvr>
                                        <p:cTn id="37" dur="1000"/>
                                        <p:tgtEl>
                                          <p:spTgt spid="20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8">
                                            <p:txEl>
                                              <p:pRg st="6" end="6"/>
                                            </p:txEl>
                                          </p:spTgt>
                                        </p:tgtEl>
                                        <p:attrNameLst>
                                          <p:attrName>style.visibility</p:attrName>
                                        </p:attrNameLst>
                                      </p:cBhvr>
                                      <p:to>
                                        <p:strVal val="visible"/>
                                      </p:to>
                                    </p:set>
                                    <p:animEffect transition="in" filter="fade">
                                      <p:cBhvr>
                                        <p:cTn id="42" dur="1000"/>
                                        <p:tgtEl>
                                          <p:spTgt spid="20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8">
                                            <p:txEl>
                                              <p:pRg st="7" end="7"/>
                                            </p:txEl>
                                          </p:spTgt>
                                        </p:tgtEl>
                                        <p:attrNameLst>
                                          <p:attrName>style.visibility</p:attrName>
                                        </p:attrNameLst>
                                      </p:cBhvr>
                                      <p:to>
                                        <p:strVal val="visible"/>
                                      </p:to>
                                    </p:set>
                                    <p:animEffect transition="in" filter="fade">
                                      <p:cBhvr>
                                        <p:cTn id="47" dur="1000"/>
                                        <p:tgtEl>
                                          <p:spTgt spid="20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8">
                                            <p:txEl>
                                              <p:pRg st="8" end="8"/>
                                            </p:txEl>
                                          </p:spTgt>
                                        </p:tgtEl>
                                        <p:attrNameLst>
                                          <p:attrName>style.visibility</p:attrName>
                                        </p:attrNameLst>
                                      </p:cBhvr>
                                      <p:to>
                                        <p:strVal val="visible"/>
                                      </p:to>
                                    </p:set>
                                    <p:animEffect transition="in" filter="fade">
                                      <p:cBhvr>
                                        <p:cTn id="52" dur="1000"/>
                                        <p:tgtEl>
                                          <p:spTgt spid="20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3600"/>
              <a:buFont typeface="Trebuchet MS"/>
              <a:buNone/>
            </a:pPr>
            <a:r>
              <a:rPr lang="en-US" sz="3600" b="0" i="0" u="none" strike="noStrike" cap="none">
                <a:solidFill>
                  <a:schemeClr val="accent1"/>
                </a:solidFill>
                <a:latin typeface="Trebuchet MS"/>
                <a:ea typeface="Trebuchet MS"/>
                <a:cs typeface="Trebuchet MS"/>
                <a:sym typeface="Trebuchet MS"/>
              </a:rPr>
              <a:t>Tools to help with Employment Liaison</a:t>
            </a:r>
            <a:endParaRPr/>
          </a:p>
        </p:txBody>
      </p:sp>
      <p:sp>
        <p:nvSpPr>
          <p:cNvPr id="215" name="Google Shape;215;p26"/>
          <p:cNvSpPr txBox="1">
            <a:spLocks noGrp="1"/>
          </p:cNvSpPr>
          <p:nvPr>
            <p:ph type="body" idx="1"/>
          </p:nvPr>
        </p:nvSpPr>
        <p:spPr>
          <a:xfrm>
            <a:off x="677334" y="1643063"/>
            <a:ext cx="8596668" cy="494964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1440"/>
              <a:buFont typeface="Noto Sans Symbols"/>
              <a:buChar char="▶"/>
            </a:pPr>
            <a:r>
              <a:rPr lang="en-US" sz="1800" b="0" i="0" u="none" strike="noStrike" cap="none" dirty="0">
                <a:solidFill>
                  <a:srgbClr val="3F3F3F"/>
                </a:solidFill>
                <a:latin typeface="Trebuchet MS"/>
                <a:ea typeface="Trebuchet MS"/>
                <a:cs typeface="Trebuchet MS"/>
                <a:sym typeface="Trebuchet MS"/>
              </a:rPr>
              <a:t>The Employment Sub-Committee ………..</a:t>
            </a:r>
            <a:endParaRPr dirty="0"/>
          </a:p>
          <a:p>
            <a:pPr marL="342900" marR="0" lvl="0" indent="-342900" algn="l" rtl="0">
              <a:spcBef>
                <a:spcPts val="1000"/>
              </a:spcBef>
              <a:spcAft>
                <a:spcPts val="0"/>
              </a:spcAft>
              <a:buClr>
                <a:schemeClr val="accent1"/>
              </a:buClr>
              <a:buSzPts val="1440"/>
              <a:buFont typeface="Noto Sans Symbols"/>
              <a:buChar char="▶"/>
            </a:pPr>
            <a:r>
              <a:rPr lang="en-US" sz="1800" b="0" i="0" u="none" strike="noStrike" cap="none" dirty="0">
                <a:solidFill>
                  <a:srgbClr val="3F3F3F"/>
                </a:solidFill>
                <a:latin typeface="Trebuchet MS"/>
                <a:ea typeface="Trebuchet MS"/>
                <a:cs typeface="Trebuchet MS"/>
                <a:sym typeface="Trebuchet MS"/>
              </a:rPr>
              <a:t>The Employment Liaison Resource Pack – provides everything you need to know on how to carry the AA message to Employers</a:t>
            </a:r>
            <a:endParaRPr dirty="0"/>
          </a:p>
          <a:p>
            <a:pPr marL="342900" marR="0" lvl="0" indent="-342900" algn="l" rtl="0">
              <a:spcBef>
                <a:spcPts val="1000"/>
              </a:spcBef>
              <a:spcAft>
                <a:spcPts val="0"/>
              </a:spcAft>
              <a:buClr>
                <a:schemeClr val="accent1"/>
              </a:buClr>
              <a:buSzPts val="1440"/>
              <a:buFont typeface="Noto Sans Symbols"/>
              <a:buChar char="▶"/>
            </a:pPr>
            <a:r>
              <a:rPr lang="en-US" sz="1800" b="0" i="0" u="none" strike="noStrike" cap="none" dirty="0">
                <a:solidFill>
                  <a:srgbClr val="3F3F3F"/>
                </a:solidFill>
                <a:latin typeface="Trebuchet MS"/>
                <a:ea typeface="Trebuchet MS"/>
                <a:cs typeface="Trebuchet MS"/>
                <a:sym typeface="Trebuchet MS"/>
              </a:rPr>
              <a:t>The AA Service and Structure Handbooks for Great Britain – free of charge from GSO – or available in the document library on the AA Website</a:t>
            </a:r>
            <a:endParaRPr dirty="0"/>
          </a:p>
          <a:p>
            <a:pPr marL="342900" marR="0" lvl="0" indent="-342900" algn="l" rtl="0">
              <a:spcBef>
                <a:spcPts val="1000"/>
              </a:spcBef>
              <a:spcAft>
                <a:spcPts val="0"/>
              </a:spcAft>
              <a:buClr>
                <a:schemeClr val="accent1"/>
              </a:buClr>
              <a:buSzPts val="1440"/>
              <a:buFont typeface="Noto Sans Symbols"/>
              <a:buChar char="▶"/>
            </a:pPr>
            <a:r>
              <a:rPr lang="en-US" sz="1800" b="0" i="0" u="none" strike="noStrike" cap="none" dirty="0">
                <a:solidFill>
                  <a:srgbClr val="3F3F3F"/>
                </a:solidFill>
                <a:latin typeface="Trebuchet MS"/>
                <a:ea typeface="Trebuchet MS"/>
                <a:cs typeface="Trebuchet MS"/>
                <a:sym typeface="Trebuchet MS"/>
              </a:rPr>
              <a:t>The Employment Section on the AA Website - </a:t>
            </a:r>
            <a:r>
              <a:rPr lang="en-US" sz="1800" b="0" i="0" u="sng" strike="noStrike" cap="none" dirty="0">
                <a:solidFill>
                  <a:schemeClr val="hlink"/>
                </a:solidFill>
                <a:latin typeface="Trebuchet MS"/>
                <a:ea typeface="Trebuchet MS"/>
                <a:cs typeface="Trebuchet MS"/>
                <a:sym typeface="Trebuchet MS"/>
                <a:hlinkClick r:id="rId3"/>
              </a:rPr>
              <a:t>https://www.alcoholics-anonymous.org.uk/Professionals/Employment</a:t>
            </a:r>
            <a:endParaRPr sz="1800" b="0" i="0" u="none" strike="noStrike" cap="none" dirty="0">
              <a:solidFill>
                <a:srgbClr val="3F3F3F"/>
              </a:solidFill>
              <a:latin typeface="Trebuchet MS"/>
              <a:ea typeface="Trebuchet MS"/>
              <a:cs typeface="Trebuchet MS"/>
              <a:sym typeface="Trebuchet MS"/>
            </a:endParaRPr>
          </a:p>
          <a:p>
            <a:pPr marL="342900" marR="0" lvl="0" indent="-342900" algn="l" rtl="0">
              <a:spcBef>
                <a:spcPts val="1000"/>
              </a:spcBef>
              <a:spcAft>
                <a:spcPts val="0"/>
              </a:spcAft>
              <a:buClr>
                <a:schemeClr val="accent1"/>
              </a:buClr>
              <a:buSzPts val="1440"/>
              <a:buFont typeface="Noto Sans Symbols"/>
              <a:buChar char="▶"/>
            </a:pPr>
            <a:r>
              <a:rPr lang="en-US" sz="1800" b="0" i="0" u="none" strike="noStrike" cap="none" dirty="0">
                <a:solidFill>
                  <a:srgbClr val="3F3F3F"/>
                </a:solidFill>
                <a:latin typeface="Trebuchet MS"/>
                <a:ea typeface="Trebuchet MS"/>
                <a:cs typeface="Trebuchet MS"/>
                <a:sym typeface="Trebuchet MS"/>
              </a:rPr>
              <a:t>A range of literature for example:</a:t>
            </a:r>
            <a:endParaRPr dirty="0"/>
          </a:p>
          <a:p>
            <a:pPr marL="742950" marR="0" lvl="1" indent="-285750" algn="l" rtl="0">
              <a:spcBef>
                <a:spcPts val="1000"/>
              </a:spcBef>
              <a:spcAft>
                <a:spcPts val="0"/>
              </a:spcAft>
              <a:buClr>
                <a:schemeClr val="accent1"/>
              </a:buClr>
              <a:buSzPts val="1280"/>
              <a:buFont typeface="Noto Sans Symbols"/>
              <a:buChar char="▶"/>
            </a:pPr>
            <a:r>
              <a:rPr lang="en-US" sz="1600" b="0" i="0" u="none" strike="noStrike" cap="none" dirty="0">
                <a:solidFill>
                  <a:srgbClr val="3F3F3F"/>
                </a:solidFill>
                <a:latin typeface="Trebuchet MS"/>
                <a:ea typeface="Trebuchet MS"/>
                <a:cs typeface="Trebuchet MS"/>
                <a:sym typeface="Trebuchet MS"/>
              </a:rPr>
              <a:t>Alcoholics Anonymous as a Resource for Employers</a:t>
            </a:r>
            <a:endParaRPr dirty="0"/>
          </a:p>
          <a:p>
            <a:pPr marL="742950" marR="0" lvl="1" indent="-285750" algn="l" rtl="0">
              <a:spcBef>
                <a:spcPts val="1000"/>
              </a:spcBef>
              <a:spcAft>
                <a:spcPts val="0"/>
              </a:spcAft>
              <a:buClr>
                <a:schemeClr val="accent1"/>
              </a:buClr>
              <a:buSzPts val="1280"/>
              <a:buFont typeface="Noto Sans Symbols"/>
              <a:buChar char="▶"/>
            </a:pPr>
            <a:r>
              <a:rPr lang="en-US" sz="1600" b="0" i="0" u="none" strike="noStrike" cap="none" dirty="0">
                <a:solidFill>
                  <a:srgbClr val="3F3F3F"/>
                </a:solidFill>
                <a:latin typeface="Trebuchet MS"/>
                <a:ea typeface="Trebuchet MS"/>
                <a:cs typeface="Trebuchet MS"/>
                <a:sym typeface="Trebuchet MS"/>
              </a:rPr>
              <a:t>How AA Members Co-operate with Professionals</a:t>
            </a:r>
            <a:endParaRPr dirty="0"/>
          </a:p>
          <a:p>
            <a:pPr marL="742950" marR="0" lvl="1" indent="-285750" algn="l" rtl="0">
              <a:spcBef>
                <a:spcPts val="1000"/>
              </a:spcBef>
              <a:spcAft>
                <a:spcPts val="0"/>
              </a:spcAft>
              <a:buClr>
                <a:schemeClr val="accent1"/>
              </a:buClr>
              <a:buSzPts val="1280"/>
              <a:buFont typeface="Noto Sans Symbols"/>
              <a:buChar char="▶"/>
            </a:pPr>
            <a:r>
              <a:rPr lang="en-US" sz="1600" b="0" i="0" u="none" strike="noStrike" cap="none" dirty="0">
                <a:solidFill>
                  <a:srgbClr val="3F3F3F"/>
                </a:solidFill>
                <a:latin typeface="Trebuchet MS"/>
                <a:ea typeface="Trebuchet MS"/>
                <a:cs typeface="Trebuchet MS"/>
                <a:sym typeface="Trebuchet MS"/>
              </a:rPr>
              <a:t>For Literature downloads visit here: </a:t>
            </a:r>
            <a:r>
              <a:rPr lang="en-US" sz="1600" b="0" i="0" u="sng" strike="noStrike" cap="none" dirty="0">
                <a:solidFill>
                  <a:schemeClr val="hlink"/>
                </a:solidFill>
                <a:latin typeface="Trebuchet MS"/>
                <a:ea typeface="Trebuchet MS"/>
                <a:cs typeface="Trebuchet MS"/>
                <a:sym typeface="Trebuchet MS"/>
                <a:hlinkClick r:id="rId4"/>
              </a:rPr>
              <a:t>https://www.alcoholics-anonymous.org.uk/Professionals/Employment/Literature-Downloads</a:t>
            </a:r>
            <a:r>
              <a:rPr lang="en-US" sz="1600" b="0" i="0" u="none" strike="noStrike" cap="none" dirty="0">
                <a:solidFill>
                  <a:srgbClr val="3F3F3F"/>
                </a:solidFill>
                <a:latin typeface="Trebuchet MS"/>
                <a:ea typeface="Trebuchet MS"/>
                <a:cs typeface="Trebuchet MS"/>
                <a:sym typeface="Trebuchet MS"/>
              </a:rPr>
              <a:t> </a:t>
            </a:r>
            <a:endParaRPr dirty="0"/>
          </a:p>
          <a:p>
            <a:pPr marL="342900" marR="0" lvl="0" indent="-342900" algn="l" rtl="0">
              <a:spcBef>
                <a:spcPts val="1000"/>
              </a:spcBef>
              <a:spcAft>
                <a:spcPts val="0"/>
              </a:spcAft>
              <a:buClr>
                <a:schemeClr val="accent1"/>
              </a:buClr>
              <a:buSzPts val="1440"/>
              <a:buFont typeface="Noto Sans Symbols"/>
              <a:buChar char="▶"/>
            </a:pPr>
            <a:r>
              <a:rPr lang="en-US" sz="1800" b="0" i="0" u="none" strike="noStrike" cap="none" dirty="0">
                <a:solidFill>
                  <a:srgbClr val="3F3F3F"/>
                </a:solidFill>
                <a:latin typeface="Trebuchet MS"/>
                <a:ea typeface="Trebuchet MS"/>
                <a:cs typeface="Trebuchet MS"/>
                <a:sym typeface="Trebuchet MS"/>
              </a:rPr>
              <a:t>The AA Employment Video – available on the AA website</a:t>
            </a:r>
            <a:endParaRPr sz="1800" b="0" i="0" u="none" strike="noStrike" cap="none" dirty="0">
              <a:solidFill>
                <a:srgbClr val="3F3F3F"/>
              </a:solidFill>
              <a:latin typeface="Trebuchet MS"/>
              <a:ea typeface="Trebuchet MS"/>
              <a:cs typeface="Trebuchet MS"/>
              <a:sym typeface="Trebuchet MS"/>
            </a:endParaRPr>
          </a:p>
        </p:txBody>
      </p:sp>
      <p:pic>
        <p:nvPicPr>
          <p:cNvPr id="216" name="Google Shape;216;p26"/>
          <p:cNvPicPr preferRelativeResize="0"/>
          <p:nvPr/>
        </p:nvPicPr>
        <p:blipFill rotWithShape="1">
          <a:blip r:embed="rId5">
            <a:alphaModFix/>
          </a:blip>
          <a:srcRect/>
          <a:stretch/>
        </p:blipFill>
        <p:spPr>
          <a:xfrm>
            <a:off x="9939955" y="293511"/>
            <a:ext cx="2173023" cy="21561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500"/>
                                        <p:tgtEl>
                                          <p:spTgt spid="2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
                                            <p:txEl>
                                              <p:pRg st="0" end="0"/>
                                            </p:txEl>
                                          </p:spTgt>
                                        </p:tgtEl>
                                        <p:attrNameLst>
                                          <p:attrName>style.visibility</p:attrName>
                                        </p:attrNameLst>
                                      </p:cBhvr>
                                      <p:to>
                                        <p:strVal val="visible"/>
                                      </p:to>
                                    </p:set>
                                    <p:animEffect transition="in" filter="fade">
                                      <p:cBhvr>
                                        <p:cTn id="12" dur="500"/>
                                        <p:tgtEl>
                                          <p:spTgt spid="2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
                                            <p:txEl>
                                              <p:pRg st="1" end="1"/>
                                            </p:txEl>
                                          </p:spTgt>
                                        </p:tgtEl>
                                        <p:attrNameLst>
                                          <p:attrName>style.visibility</p:attrName>
                                        </p:attrNameLst>
                                      </p:cBhvr>
                                      <p:to>
                                        <p:strVal val="visible"/>
                                      </p:to>
                                    </p:set>
                                    <p:animEffect transition="in" filter="fade">
                                      <p:cBhvr>
                                        <p:cTn id="17" dur="500"/>
                                        <p:tgtEl>
                                          <p:spTgt spid="2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
                                            <p:txEl>
                                              <p:pRg st="2" end="2"/>
                                            </p:txEl>
                                          </p:spTgt>
                                        </p:tgtEl>
                                        <p:attrNameLst>
                                          <p:attrName>style.visibility</p:attrName>
                                        </p:attrNameLst>
                                      </p:cBhvr>
                                      <p:to>
                                        <p:strVal val="visible"/>
                                      </p:to>
                                    </p:set>
                                    <p:animEffect transition="in" filter="fade">
                                      <p:cBhvr>
                                        <p:cTn id="22" dur="500"/>
                                        <p:tgtEl>
                                          <p:spTgt spid="2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5">
                                            <p:txEl>
                                              <p:pRg st="3" end="3"/>
                                            </p:txEl>
                                          </p:spTgt>
                                        </p:tgtEl>
                                        <p:attrNameLst>
                                          <p:attrName>style.visibility</p:attrName>
                                        </p:attrNameLst>
                                      </p:cBhvr>
                                      <p:to>
                                        <p:strVal val="visible"/>
                                      </p:to>
                                    </p:set>
                                    <p:animEffect transition="in" filter="fade">
                                      <p:cBhvr>
                                        <p:cTn id="27" dur="500"/>
                                        <p:tgtEl>
                                          <p:spTgt spid="2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5">
                                            <p:txEl>
                                              <p:pRg st="4" end="4"/>
                                            </p:txEl>
                                          </p:spTgt>
                                        </p:tgtEl>
                                        <p:attrNameLst>
                                          <p:attrName>style.visibility</p:attrName>
                                        </p:attrNameLst>
                                      </p:cBhvr>
                                      <p:to>
                                        <p:strVal val="visible"/>
                                      </p:to>
                                    </p:set>
                                    <p:animEffect transition="in" filter="fade">
                                      <p:cBhvr>
                                        <p:cTn id="32" dur="500"/>
                                        <p:tgtEl>
                                          <p:spTgt spid="21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5">
                                            <p:txEl>
                                              <p:pRg st="5" end="5"/>
                                            </p:txEl>
                                          </p:spTgt>
                                        </p:tgtEl>
                                        <p:attrNameLst>
                                          <p:attrName>style.visibility</p:attrName>
                                        </p:attrNameLst>
                                      </p:cBhvr>
                                      <p:to>
                                        <p:strVal val="visible"/>
                                      </p:to>
                                    </p:set>
                                    <p:animEffect transition="in" filter="fade">
                                      <p:cBhvr>
                                        <p:cTn id="37" dur="500"/>
                                        <p:tgtEl>
                                          <p:spTgt spid="21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5">
                                            <p:txEl>
                                              <p:pRg st="6" end="6"/>
                                            </p:txEl>
                                          </p:spTgt>
                                        </p:tgtEl>
                                        <p:attrNameLst>
                                          <p:attrName>style.visibility</p:attrName>
                                        </p:attrNameLst>
                                      </p:cBhvr>
                                      <p:to>
                                        <p:strVal val="visible"/>
                                      </p:to>
                                    </p:set>
                                    <p:animEffect transition="in" filter="fade">
                                      <p:cBhvr>
                                        <p:cTn id="42" dur="500"/>
                                        <p:tgtEl>
                                          <p:spTgt spid="21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5">
                                            <p:txEl>
                                              <p:pRg st="7" end="7"/>
                                            </p:txEl>
                                          </p:spTgt>
                                        </p:tgtEl>
                                        <p:attrNameLst>
                                          <p:attrName>style.visibility</p:attrName>
                                        </p:attrNameLst>
                                      </p:cBhvr>
                                      <p:to>
                                        <p:strVal val="visible"/>
                                      </p:to>
                                    </p:set>
                                    <p:animEffect transition="in" filter="fade">
                                      <p:cBhvr>
                                        <p:cTn id="47" dur="500"/>
                                        <p:tgtEl>
                                          <p:spTgt spid="21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5">
                                            <p:txEl>
                                              <p:pRg st="8" end="8"/>
                                            </p:txEl>
                                          </p:spTgt>
                                        </p:tgtEl>
                                        <p:attrNameLst>
                                          <p:attrName>style.visibility</p:attrName>
                                        </p:attrNameLst>
                                      </p:cBhvr>
                                      <p:to>
                                        <p:strVal val="visible"/>
                                      </p:to>
                                    </p:set>
                                    <p:animEffect transition="in" filter="fade">
                                      <p:cBhvr>
                                        <p:cTn id="52" dur="500"/>
                                        <p:tgtEl>
                                          <p:spTgt spid="2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7"/>
          <p:cNvSpPr txBox="1">
            <a:spLocks noGrp="1"/>
          </p:cNvSpPr>
          <p:nvPr>
            <p:ph type="title"/>
          </p:nvPr>
        </p:nvSpPr>
        <p:spPr>
          <a:xfrm>
            <a:off x="677334" y="982133"/>
            <a:ext cx="8596668" cy="77893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3600"/>
              <a:buFont typeface="Trebuchet MS"/>
              <a:buNone/>
            </a:pPr>
            <a:r>
              <a:rPr lang="en-US" sz="3600" b="0" i="0" u="none" strike="noStrike" cap="none">
                <a:solidFill>
                  <a:schemeClr val="accent1"/>
                </a:solidFill>
                <a:latin typeface="Trebuchet MS"/>
                <a:ea typeface="Trebuchet MS"/>
                <a:cs typeface="Trebuchet MS"/>
                <a:sym typeface="Trebuchet MS"/>
              </a:rPr>
              <a:t>What do YOU need to be an ELO</a:t>
            </a:r>
            <a:endParaRPr/>
          </a:p>
        </p:txBody>
      </p:sp>
      <p:sp>
        <p:nvSpPr>
          <p:cNvPr id="222" name="Google Shape;222;p27"/>
          <p:cNvSpPr txBox="1">
            <a:spLocks noGrp="1"/>
          </p:cNvSpPr>
          <p:nvPr>
            <p:ph type="body" idx="1"/>
          </p:nvPr>
        </p:nvSpPr>
        <p:spPr>
          <a:xfrm>
            <a:off x="863028" y="1999238"/>
            <a:ext cx="5583492" cy="387662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1600"/>
              <a:buFont typeface="Noto Sans Symbols"/>
              <a:buChar char="▶"/>
            </a:pPr>
            <a:r>
              <a:rPr lang="en-US" sz="2000" b="0" i="0" u="none" strike="noStrike" cap="none" dirty="0">
                <a:solidFill>
                  <a:srgbClr val="3F3F3F"/>
                </a:solidFill>
                <a:latin typeface="Trebuchet MS"/>
                <a:ea typeface="Trebuchet MS"/>
                <a:cs typeface="Trebuchet MS"/>
                <a:sym typeface="Trebuchet MS"/>
              </a:rPr>
              <a:t>An established period of sobriety (ideally not less than two years)</a:t>
            </a:r>
            <a:endParaRPr dirty="0"/>
          </a:p>
          <a:p>
            <a:pPr marL="342900" marR="0" lvl="0" indent="-342900" algn="l" rtl="0">
              <a:spcBef>
                <a:spcPts val="1000"/>
              </a:spcBef>
              <a:spcAft>
                <a:spcPts val="0"/>
              </a:spcAft>
              <a:buClr>
                <a:schemeClr val="accent1"/>
              </a:buClr>
              <a:buSzPts val="1600"/>
              <a:buFont typeface="Noto Sans Symbols"/>
              <a:buChar char="▶"/>
            </a:pPr>
            <a:r>
              <a:rPr lang="en-US" sz="2000" b="0" i="0" u="none" strike="noStrike" cap="none" dirty="0">
                <a:solidFill>
                  <a:srgbClr val="3F3F3F"/>
                </a:solidFill>
                <a:latin typeface="Trebuchet MS"/>
                <a:ea typeface="Trebuchet MS"/>
                <a:cs typeface="Trebuchet MS"/>
                <a:sym typeface="Trebuchet MS"/>
              </a:rPr>
              <a:t>A good knowledge of the AA Service &amp; Structure Handbooks for Great Britain</a:t>
            </a:r>
            <a:endParaRPr dirty="0"/>
          </a:p>
          <a:p>
            <a:pPr marL="342900" marR="0" lvl="0" indent="-342900" algn="l" rtl="0">
              <a:spcBef>
                <a:spcPts val="1000"/>
              </a:spcBef>
              <a:spcAft>
                <a:spcPts val="0"/>
              </a:spcAft>
              <a:buClr>
                <a:schemeClr val="accent1"/>
              </a:buClr>
              <a:buSzPts val="1600"/>
              <a:buFont typeface="Noto Sans Symbols"/>
              <a:buChar char="▶"/>
            </a:pPr>
            <a:r>
              <a:rPr lang="en-US" sz="2000" b="0" i="0" u="none" strike="noStrike" cap="none" dirty="0">
                <a:solidFill>
                  <a:srgbClr val="3F3F3F"/>
                </a:solidFill>
                <a:latin typeface="Trebuchet MS"/>
                <a:ea typeface="Trebuchet MS"/>
                <a:cs typeface="Trebuchet MS"/>
                <a:sym typeface="Trebuchet MS"/>
              </a:rPr>
              <a:t>Willingness to commit to not less than two years’ and not more than three years’ service</a:t>
            </a:r>
            <a:endParaRPr dirty="0"/>
          </a:p>
          <a:p>
            <a:pPr marL="342900" marR="0" lvl="0" indent="-342900" algn="l" rtl="0">
              <a:spcBef>
                <a:spcPts val="1000"/>
              </a:spcBef>
              <a:spcAft>
                <a:spcPts val="0"/>
              </a:spcAft>
              <a:buClr>
                <a:schemeClr val="accent1"/>
              </a:buClr>
              <a:buSzPts val="1600"/>
              <a:buFont typeface="Noto Sans Symbols"/>
              <a:buChar char="▶"/>
            </a:pPr>
            <a:r>
              <a:rPr lang="en-US" sz="2000" b="0" i="0" u="none" strike="noStrike" cap="none" dirty="0">
                <a:solidFill>
                  <a:srgbClr val="3F3F3F"/>
                </a:solidFill>
                <a:latin typeface="Trebuchet MS"/>
                <a:ea typeface="Trebuchet MS"/>
                <a:cs typeface="Trebuchet MS"/>
                <a:sym typeface="Trebuchet MS"/>
              </a:rPr>
              <a:t>The ability to deal with a range of professional people and talk about AA when invited to do so - these qualities have proven to be desirable</a:t>
            </a:r>
            <a:endParaRPr dirty="0"/>
          </a:p>
          <a:p>
            <a:pPr marL="0" marR="0" lvl="0" indent="0" algn="l" rtl="0">
              <a:spcBef>
                <a:spcPts val="1000"/>
              </a:spcBef>
              <a:spcAft>
                <a:spcPts val="0"/>
              </a:spcAft>
              <a:buClr>
                <a:schemeClr val="accent1"/>
              </a:buClr>
              <a:buSzPts val="1600"/>
              <a:buFont typeface="Noto Sans Symbols"/>
              <a:buNone/>
            </a:pPr>
            <a:endParaRPr sz="2000" b="0" i="0" u="none" strike="noStrike" cap="none" dirty="0">
              <a:solidFill>
                <a:srgbClr val="3F3F3F"/>
              </a:solidFill>
              <a:latin typeface="Trebuchet MS"/>
              <a:ea typeface="Trebuchet MS"/>
              <a:cs typeface="Trebuchet MS"/>
              <a:sym typeface="Trebuchet MS"/>
            </a:endParaRPr>
          </a:p>
          <a:p>
            <a:pPr marL="0" marR="0" lvl="0" indent="0" algn="l" rtl="0">
              <a:spcBef>
                <a:spcPts val="1000"/>
              </a:spcBef>
              <a:spcAft>
                <a:spcPts val="0"/>
              </a:spcAft>
              <a:buClr>
                <a:schemeClr val="accent1"/>
              </a:buClr>
              <a:buSzPts val="1440"/>
              <a:buFont typeface="Noto Sans Symbols"/>
              <a:buNone/>
            </a:pPr>
            <a:endParaRPr sz="1800" b="0" i="0" u="none" strike="noStrike" cap="none" dirty="0">
              <a:solidFill>
                <a:srgbClr val="3F3F3F"/>
              </a:solidFill>
              <a:latin typeface="Trebuchet MS"/>
              <a:ea typeface="Trebuchet MS"/>
              <a:cs typeface="Trebuchet MS"/>
              <a:sym typeface="Trebuchet MS"/>
            </a:endParaRPr>
          </a:p>
        </p:txBody>
      </p:sp>
      <p:pic>
        <p:nvPicPr>
          <p:cNvPr id="223" name="Google Shape;223;p27"/>
          <p:cNvPicPr preferRelativeResize="0"/>
          <p:nvPr/>
        </p:nvPicPr>
        <p:blipFill rotWithShape="1">
          <a:blip r:embed="rId3">
            <a:alphaModFix/>
          </a:blip>
          <a:srcRect/>
          <a:stretch/>
        </p:blipFill>
        <p:spPr>
          <a:xfrm>
            <a:off x="9939955" y="293511"/>
            <a:ext cx="2173023" cy="2156178"/>
          </a:xfrm>
          <a:prstGeom prst="rect">
            <a:avLst/>
          </a:prstGeom>
          <a:noFill/>
          <a:ln>
            <a:noFill/>
          </a:ln>
        </p:spPr>
      </p:pic>
      <p:pic>
        <p:nvPicPr>
          <p:cNvPr id="224" name="Google Shape;224;p27"/>
          <p:cNvPicPr preferRelativeResize="0"/>
          <p:nvPr/>
        </p:nvPicPr>
        <p:blipFill rotWithShape="1">
          <a:blip r:embed="rId4">
            <a:alphaModFix/>
          </a:blip>
          <a:srcRect t="4901" b="2022"/>
          <a:stretch/>
        </p:blipFill>
        <p:spPr>
          <a:xfrm>
            <a:off x="6178685" y="1999237"/>
            <a:ext cx="3540994" cy="3465337"/>
          </a:xfrm>
          <a:prstGeom prst="rect">
            <a:avLst/>
          </a:prstGeom>
          <a:noFill/>
          <a:ln>
            <a:noFill/>
          </a:ln>
        </p:spPr>
      </p:pic>
      <p:sp>
        <p:nvSpPr>
          <p:cNvPr id="225" name="Google Shape;225;p27"/>
          <p:cNvSpPr/>
          <p:nvPr/>
        </p:nvSpPr>
        <p:spPr>
          <a:xfrm>
            <a:off x="863029" y="5826617"/>
            <a:ext cx="8410973"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dirty="0">
                <a:solidFill>
                  <a:srgbClr val="521B93"/>
                </a:solidFill>
                <a:latin typeface="Trebuchet MS"/>
                <a:ea typeface="Trebuchet MS"/>
                <a:cs typeface="Trebuchet MS"/>
                <a:sym typeface="Trebuchet MS"/>
              </a:rPr>
              <a:t> </a:t>
            </a:r>
            <a:r>
              <a:rPr lang="en-US" sz="3200" b="1" dirty="0">
                <a:solidFill>
                  <a:srgbClr val="521B93"/>
                </a:solidFill>
                <a:latin typeface="Trebuchet MS"/>
                <a:ea typeface="Trebuchet MS"/>
                <a:cs typeface="Trebuchet MS"/>
                <a:sym typeface="Trebuchet MS"/>
              </a:rPr>
              <a: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1000"/>
                                        <p:tgtEl>
                                          <p:spTgt spid="2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2">
                                            <p:txEl>
                                              <p:pRg st="0" end="0"/>
                                            </p:txEl>
                                          </p:spTgt>
                                        </p:tgtEl>
                                        <p:attrNameLst>
                                          <p:attrName>style.visibility</p:attrName>
                                        </p:attrNameLst>
                                      </p:cBhvr>
                                      <p:to>
                                        <p:strVal val="visible"/>
                                      </p:to>
                                    </p:set>
                                    <p:animEffect transition="in" filter="fade">
                                      <p:cBhvr>
                                        <p:cTn id="12" dur="1000"/>
                                        <p:tgtEl>
                                          <p:spTgt spid="2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2">
                                            <p:txEl>
                                              <p:pRg st="1" end="1"/>
                                            </p:txEl>
                                          </p:spTgt>
                                        </p:tgtEl>
                                        <p:attrNameLst>
                                          <p:attrName>style.visibility</p:attrName>
                                        </p:attrNameLst>
                                      </p:cBhvr>
                                      <p:to>
                                        <p:strVal val="visible"/>
                                      </p:to>
                                    </p:set>
                                    <p:animEffect transition="in" filter="fade">
                                      <p:cBhvr>
                                        <p:cTn id="17" dur="1000"/>
                                        <p:tgtEl>
                                          <p:spTgt spid="2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2">
                                            <p:txEl>
                                              <p:pRg st="2" end="2"/>
                                            </p:txEl>
                                          </p:spTgt>
                                        </p:tgtEl>
                                        <p:attrNameLst>
                                          <p:attrName>style.visibility</p:attrName>
                                        </p:attrNameLst>
                                      </p:cBhvr>
                                      <p:to>
                                        <p:strVal val="visible"/>
                                      </p:to>
                                    </p:set>
                                    <p:animEffect transition="in" filter="fade">
                                      <p:cBhvr>
                                        <p:cTn id="22" dur="1000"/>
                                        <p:tgtEl>
                                          <p:spTgt spid="2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2">
                                            <p:txEl>
                                              <p:pRg st="3" end="3"/>
                                            </p:txEl>
                                          </p:spTgt>
                                        </p:tgtEl>
                                        <p:attrNameLst>
                                          <p:attrName>style.visibility</p:attrName>
                                        </p:attrNameLst>
                                      </p:cBhvr>
                                      <p:to>
                                        <p:strVal val="visible"/>
                                      </p:to>
                                    </p:set>
                                    <p:animEffect transition="in" filter="fade">
                                      <p:cBhvr>
                                        <p:cTn id="27" dur="1000"/>
                                        <p:tgtEl>
                                          <p:spTgt spid="22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nodeType="clickEffect">
                                  <p:stCondLst>
                                    <p:cond delay="0"/>
                                  </p:stCondLst>
                                  <p:childTnLst>
                                    <p:animRot by="-21600000">
                                      <p:cBhvr>
                                        <p:cTn id="31" dur="2000" fill="hold"/>
                                        <p:tgtEl>
                                          <p:spTgt spid="224"/>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25"/>
                                        </p:tgtEl>
                                        <p:attrNameLst>
                                          <p:attrName>style.visibility</p:attrName>
                                        </p:attrNameLst>
                                      </p:cBhvr>
                                      <p:to>
                                        <p:strVal val="visible"/>
                                      </p:to>
                                    </p:set>
                                    <p:anim calcmode="lin" valueType="num">
                                      <p:cBhvr additive="base">
                                        <p:cTn id="36" dur="500"/>
                                        <p:tgtEl>
                                          <p:spTgt spid="2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903</Words>
  <Application>Microsoft Macintosh PowerPoint</Application>
  <PresentationFormat>Widescreen</PresentationFormat>
  <Paragraphs>86</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Noto Sans Symbols</vt:lpstr>
      <vt:lpstr>Trebuchet MS</vt:lpstr>
      <vt:lpstr>Facet</vt:lpstr>
      <vt:lpstr>Employment Liaison </vt:lpstr>
      <vt:lpstr>Employment Liaison – What is it? Why is it Important?</vt:lpstr>
      <vt:lpstr>Why do Employers Need to know about AA?</vt:lpstr>
      <vt:lpstr>What do Employment Liaison Officers do? (1)</vt:lpstr>
      <vt:lpstr>What do Employment Liaison Officers do? (2)</vt:lpstr>
      <vt:lpstr>Employment Liaison in AAGB</vt:lpstr>
      <vt:lpstr>The Employment Sub-Committee – What do we do?</vt:lpstr>
      <vt:lpstr>Tools to help with Employment Liaison</vt:lpstr>
      <vt:lpstr>What do YOU need to be an ELO</vt:lpstr>
      <vt:lpstr>If YOU would you like to get involved in Employment Liaison </vt:lpstr>
      <vt:lpstr>Employment Video</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Employment Liaison </dc:title>
  <cp:lastModifiedBy>Stefan S.</cp:lastModifiedBy>
  <cp:revision>3</cp:revision>
  <dcterms:modified xsi:type="dcterms:W3CDTF">2022-12-29T12:24:56Z</dcterms:modified>
</cp:coreProperties>
</file>